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1"/>
  </p:sldMasterIdLst>
  <p:notesMasterIdLst>
    <p:notesMasterId r:id="rId3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</p:sldIdLst>
  <p:sldSz cx="9144000" cy="5143500" type="screen16x9"/>
  <p:notesSz cx="6858000" cy="9144000"/>
  <p:embeddedFontLst>
    <p:embeddedFont>
      <p:font typeface="Barlow" panose="00000500000000000000" pitchFamily="2" charset="0"/>
      <p:regular r:id="rId38"/>
    </p:embeddedFont>
    <p:embeddedFont>
      <p:font typeface="Calibri" panose="020F0502020204030204" pitchFamily="34" charset="0"/>
      <p:regular r:id="rId39"/>
      <p:bold r:id="rId40"/>
      <p:italic r:id="rId41"/>
      <p:boldItalic r:id="rId42"/>
    </p:embeddedFont>
    <p:embeddedFont>
      <p:font typeface="Didact Gothic" panose="00000500000000000000" pitchFamily="2" charset="0"/>
      <p:regular r:id="rId43"/>
    </p:embeddedFont>
    <p:embeddedFont>
      <p:font typeface="Fira Sans Extra Condensed Medium" panose="020B0604020202020204" charset="0"/>
      <p:regular r:id="rId44"/>
      <p:bold r:id="rId45"/>
      <p:italic r:id="rId46"/>
      <p:boldItalic r:id="rId47"/>
    </p:embeddedFont>
    <p:embeddedFont>
      <p:font typeface="Inter" panose="020B0604020202020204" charset="0"/>
      <p:regular r:id="rId48"/>
      <p:bold r:id="rId49"/>
    </p:embeddedFont>
    <p:embeddedFont>
      <p:font typeface="Montserrat" panose="00000500000000000000" pitchFamily="2" charset="0"/>
      <p:regular r:id="rId50"/>
      <p:bold r:id="rId51"/>
      <p:italic r:id="rId52"/>
      <p:boldItalic r:id="rId53"/>
    </p:embeddedFont>
    <p:embeddedFont>
      <p:font typeface="Montserrat SemiBold" panose="00000700000000000000" pitchFamily="2" charset="0"/>
      <p:regular r:id="rId54"/>
      <p:bold r:id="rId55"/>
      <p:italic r:id="rId56"/>
      <p:boldItalic r:id="rId5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59842" autoAdjust="0"/>
  </p:normalViewPr>
  <p:slideViewPr>
    <p:cSldViewPr snapToGrid="0">
      <p:cViewPr varScale="1">
        <p:scale>
          <a:sx n="82" d="100"/>
          <a:sy n="82" d="100"/>
        </p:scale>
        <p:origin x="237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5.fntdata"/><Relationship Id="rId47" Type="http://schemas.openxmlformats.org/officeDocument/2006/relationships/font" Target="fonts/font10.fntdata"/><Relationship Id="rId50" Type="http://schemas.openxmlformats.org/officeDocument/2006/relationships/font" Target="fonts/font13.fntdata"/><Relationship Id="rId55" Type="http://schemas.openxmlformats.org/officeDocument/2006/relationships/font" Target="fonts/font18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3" Type="http://schemas.openxmlformats.org/officeDocument/2006/relationships/font" Target="fonts/font16.fntdata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6.fntdata"/><Relationship Id="rId48" Type="http://schemas.openxmlformats.org/officeDocument/2006/relationships/font" Target="fonts/font11.fntdata"/><Relationship Id="rId56" Type="http://schemas.openxmlformats.org/officeDocument/2006/relationships/font" Target="fonts/font19.fntdata"/><Relationship Id="rId8" Type="http://schemas.openxmlformats.org/officeDocument/2006/relationships/slide" Target="slides/slide7.xml"/><Relationship Id="rId51" Type="http://schemas.openxmlformats.org/officeDocument/2006/relationships/font" Target="fonts/font14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openxmlformats.org/officeDocument/2006/relationships/font" Target="fonts/font9.fntdata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4.fntdata"/><Relationship Id="rId54" Type="http://schemas.openxmlformats.org/officeDocument/2006/relationships/font" Target="fonts/font1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2.fntdata"/><Relationship Id="rId57" Type="http://schemas.openxmlformats.org/officeDocument/2006/relationships/font" Target="fonts/font20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7.fntdata"/><Relationship Id="rId52" Type="http://schemas.openxmlformats.org/officeDocument/2006/relationships/font" Target="fonts/font15.fntdata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f3683359df_1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f3683359df_1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f3683359df_1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f3683359df_1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f3683359df_1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f3683359df_1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f3683359df_1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f3683359df_1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f3683359df_1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f3683359df_1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f3683359df_1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f3683359df_1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f3683359df_1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f3683359df_1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f3683359df_1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f3683359df_1_1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f3683359df_1_1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f3683359df_1_1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f3683359df_1_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f3683359df_1_1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f3683359df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f3683359df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highlight>
                <a:schemeClr val="lt1"/>
              </a:highlight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f3683359df_1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f3683359df_1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f3683359df_1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f3683359df_1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f3683359df_1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f3683359df_1_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f3683359df_1_2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f3683359df_1_2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f3683359df_1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f3683359df_1_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f3683359df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f3683359df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lnSpc>
                <a:spcPct val="107000"/>
              </a:lnSpc>
              <a:spcBef>
                <a:spcPts val="600"/>
              </a:spcBef>
              <a:spcAft>
                <a:spcPts val="450"/>
              </a:spcAft>
              <a:buNone/>
            </a:pPr>
            <a:endParaRPr lang="en-GB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344482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f3683359df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f3683359df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highlight>
                <a:schemeClr val="lt1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72290297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f3683359df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f3683359df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highlight>
                <a:schemeClr val="lt1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68177525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1198893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666643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f3683359df_1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f3683359df_1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8468816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477424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110708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8005009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7946846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41722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f3683359df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f3683359df_1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f92636a345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f92636a345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rgbClr val="202124"/>
              </a:solidFill>
              <a:highlight>
                <a:srgbClr val="F8F9FA"/>
              </a:highlight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f3683359df_1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f3683359df_1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f3683359df_1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f3683359df_1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f3683359df_1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f3683359df_1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f3683359df_1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f3683359df_1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643858" y="1172225"/>
            <a:ext cx="67707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3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1643852" y="3261775"/>
            <a:ext cx="6770700" cy="55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0" y="0"/>
            <a:ext cx="1216200" cy="2571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1"/>
          <p:cNvSpPr txBox="1">
            <a:spLocks noGrp="1"/>
          </p:cNvSpPr>
          <p:nvPr>
            <p:ph type="title" hasCustomPrompt="1"/>
          </p:nvPr>
        </p:nvSpPr>
        <p:spPr>
          <a:xfrm>
            <a:off x="713225" y="1412150"/>
            <a:ext cx="7717500" cy="165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92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1" name="Google Shape;61;p11"/>
          <p:cNvSpPr txBox="1">
            <a:spLocks noGrp="1"/>
          </p:cNvSpPr>
          <p:nvPr>
            <p:ph type="body" idx="1"/>
          </p:nvPr>
        </p:nvSpPr>
        <p:spPr>
          <a:xfrm>
            <a:off x="713400" y="3069625"/>
            <a:ext cx="7717500" cy="66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400">
                <a:solidFill>
                  <a:schemeClr val="dk1"/>
                </a:solidFill>
              </a:defRPr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2" name="Google Shape;62;p11"/>
          <p:cNvSpPr/>
          <p:nvPr/>
        </p:nvSpPr>
        <p:spPr>
          <a:xfrm rot="10800000" flipH="1">
            <a:off x="0" y="2571750"/>
            <a:ext cx="1216200" cy="2571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11"/>
          <p:cNvSpPr/>
          <p:nvPr/>
        </p:nvSpPr>
        <p:spPr>
          <a:xfrm rot="10800000" flipH="1">
            <a:off x="7927800" y="0"/>
            <a:ext cx="1216200" cy="25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1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chemeClr val="dk1"/>
                </a:solidFill>
              </a:defRPr>
            </a:lvl1pPr>
            <a:lvl2pPr lvl="1">
              <a:buNone/>
              <a:defRPr>
                <a:solidFill>
                  <a:schemeClr val="dk1"/>
                </a:solidFill>
              </a:defRPr>
            </a:lvl2pPr>
            <a:lvl3pPr lvl="2">
              <a:buNone/>
              <a:defRPr>
                <a:solidFill>
                  <a:schemeClr val="dk1"/>
                </a:solidFill>
              </a:defRPr>
            </a:lvl3pPr>
            <a:lvl4pPr lvl="3">
              <a:buNone/>
              <a:defRPr>
                <a:solidFill>
                  <a:schemeClr val="dk1"/>
                </a:solidFill>
              </a:defRPr>
            </a:lvl4pPr>
            <a:lvl5pPr lvl="4">
              <a:buNone/>
              <a:defRPr>
                <a:solidFill>
                  <a:schemeClr val="dk1"/>
                </a:solidFill>
              </a:defRPr>
            </a:lvl5pPr>
            <a:lvl6pPr lvl="5">
              <a:buNone/>
              <a:defRPr>
                <a:solidFill>
                  <a:schemeClr val="dk1"/>
                </a:solidFill>
              </a:defRPr>
            </a:lvl6pPr>
            <a:lvl7pPr lvl="6">
              <a:buNone/>
              <a:defRPr>
                <a:solidFill>
                  <a:schemeClr val="dk1"/>
                </a:solidFill>
              </a:defRPr>
            </a:lvl7pPr>
            <a:lvl8pPr lvl="7">
              <a:buNone/>
              <a:defRPr>
                <a:solidFill>
                  <a:schemeClr val="dk1"/>
                </a:solidFill>
              </a:defRPr>
            </a:lvl8pPr>
            <a:lvl9pPr lvl="8">
              <a:buNone/>
              <a:defRPr>
                <a:solidFill>
                  <a:schemeClr val="dk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8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3"/>
          <p:cNvSpPr txBox="1">
            <a:spLocks noGrp="1"/>
          </p:cNvSpPr>
          <p:nvPr>
            <p:ph type="title"/>
          </p:nvPr>
        </p:nvSpPr>
        <p:spPr>
          <a:xfrm>
            <a:off x="2683950" y="3273525"/>
            <a:ext cx="5757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subTitle" idx="1"/>
          </p:nvPr>
        </p:nvSpPr>
        <p:spPr>
          <a:xfrm flipH="1">
            <a:off x="2684000" y="1247225"/>
            <a:ext cx="5757300" cy="185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idact Gothic"/>
              <a:buNone/>
              <a:defRPr sz="280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3"/>
          <p:cNvSpPr/>
          <p:nvPr/>
        </p:nvSpPr>
        <p:spPr>
          <a:xfrm rot="10800000" flipH="1">
            <a:off x="1216200" y="2571750"/>
            <a:ext cx="1216200" cy="2571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13"/>
          <p:cNvSpPr/>
          <p:nvPr/>
        </p:nvSpPr>
        <p:spPr>
          <a:xfrm rot="10800000" flipH="1">
            <a:off x="0" y="1061825"/>
            <a:ext cx="1216200" cy="1509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4"/>
          <p:cNvSpPr txBox="1">
            <a:spLocks noGrp="1"/>
          </p:cNvSpPr>
          <p:nvPr>
            <p:ph type="title"/>
          </p:nvPr>
        </p:nvSpPr>
        <p:spPr>
          <a:xfrm>
            <a:off x="717800" y="383175"/>
            <a:ext cx="770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5" name="Google Shape;75;p14"/>
          <p:cNvSpPr txBox="1">
            <a:spLocks noGrp="1"/>
          </p:cNvSpPr>
          <p:nvPr>
            <p:ph type="ctrTitle" idx="2"/>
          </p:nvPr>
        </p:nvSpPr>
        <p:spPr>
          <a:xfrm>
            <a:off x="2310350" y="1446813"/>
            <a:ext cx="21504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1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6" name="Google Shape;76;p14"/>
          <p:cNvSpPr txBox="1">
            <a:spLocks noGrp="1"/>
          </p:cNvSpPr>
          <p:nvPr>
            <p:ph type="title" idx="3" hasCustomPrompt="1"/>
          </p:nvPr>
        </p:nvSpPr>
        <p:spPr>
          <a:xfrm>
            <a:off x="717800" y="1521025"/>
            <a:ext cx="1493400" cy="94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8000"/>
              <a:buNone/>
              <a:defRPr sz="7000">
                <a:solidFill>
                  <a:srgbClr val="4A8C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4"/>
          <p:cNvSpPr txBox="1">
            <a:spLocks noGrp="1"/>
          </p:cNvSpPr>
          <p:nvPr>
            <p:ph type="subTitle" idx="1"/>
          </p:nvPr>
        </p:nvSpPr>
        <p:spPr>
          <a:xfrm>
            <a:off x="2310350" y="1858875"/>
            <a:ext cx="2150400" cy="7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4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8" name="Google Shape;78;p14"/>
          <p:cNvSpPr txBox="1">
            <a:spLocks noGrp="1"/>
          </p:cNvSpPr>
          <p:nvPr>
            <p:ph type="ctrTitle" idx="4"/>
          </p:nvPr>
        </p:nvSpPr>
        <p:spPr>
          <a:xfrm>
            <a:off x="6233050" y="1446813"/>
            <a:ext cx="21504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1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9" name="Google Shape;79;p14"/>
          <p:cNvSpPr txBox="1">
            <a:spLocks noGrp="1"/>
          </p:cNvSpPr>
          <p:nvPr>
            <p:ph type="title" idx="5" hasCustomPrompt="1"/>
          </p:nvPr>
        </p:nvSpPr>
        <p:spPr>
          <a:xfrm>
            <a:off x="4686400" y="1521025"/>
            <a:ext cx="1493400" cy="94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8000"/>
              <a:buNone/>
              <a:defRPr sz="7000">
                <a:solidFill>
                  <a:srgbClr val="4A8C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80" name="Google Shape;80;p14"/>
          <p:cNvSpPr txBox="1">
            <a:spLocks noGrp="1"/>
          </p:cNvSpPr>
          <p:nvPr>
            <p:ph type="subTitle" idx="6"/>
          </p:nvPr>
        </p:nvSpPr>
        <p:spPr>
          <a:xfrm>
            <a:off x="6275800" y="1858878"/>
            <a:ext cx="2150400" cy="7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4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81" name="Google Shape;81;p14"/>
          <p:cNvSpPr txBox="1">
            <a:spLocks noGrp="1"/>
          </p:cNvSpPr>
          <p:nvPr>
            <p:ph type="ctrTitle" idx="7"/>
          </p:nvPr>
        </p:nvSpPr>
        <p:spPr>
          <a:xfrm>
            <a:off x="2310350" y="2868777"/>
            <a:ext cx="21504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1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82" name="Google Shape;82;p14"/>
          <p:cNvSpPr txBox="1">
            <a:spLocks noGrp="1"/>
          </p:cNvSpPr>
          <p:nvPr>
            <p:ph type="title" idx="8" hasCustomPrompt="1"/>
          </p:nvPr>
        </p:nvSpPr>
        <p:spPr>
          <a:xfrm>
            <a:off x="717800" y="2960450"/>
            <a:ext cx="1493400" cy="94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8000"/>
              <a:buNone/>
              <a:defRPr sz="7000">
                <a:solidFill>
                  <a:srgbClr val="4A8C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83" name="Google Shape;83;p14"/>
          <p:cNvSpPr txBox="1">
            <a:spLocks noGrp="1"/>
          </p:cNvSpPr>
          <p:nvPr>
            <p:ph type="subTitle" idx="9"/>
          </p:nvPr>
        </p:nvSpPr>
        <p:spPr>
          <a:xfrm>
            <a:off x="2310350" y="3298325"/>
            <a:ext cx="2150400" cy="7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4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84" name="Google Shape;84;p14"/>
          <p:cNvSpPr txBox="1">
            <a:spLocks noGrp="1"/>
          </p:cNvSpPr>
          <p:nvPr>
            <p:ph type="ctrTitle" idx="13"/>
          </p:nvPr>
        </p:nvSpPr>
        <p:spPr>
          <a:xfrm>
            <a:off x="6275650" y="2868775"/>
            <a:ext cx="21504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1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85" name="Google Shape;85;p14"/>
          <p:cNvSpPr txBox="1">
            <a:spLocks noGrp="1"/>
          </p:cNvSpPr>
          <p:nvPr>
            <p:ph type="title" idx="14" hasCustomPrompt="1"/>
          </p:nvPr>
        </p:nvSpPr>
        <p:spPr>
          <a:xfrm>
            <a:off x="4686400" y="2960450"/>
            <a:ext cx="1493400" cy="94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8000"/>
              <a:buNone/>
              <a:defRPr sz="7000">
                <a:solidFill>
                  <a:srgbClr val="4A8C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86" name="Google Shape;86;p14"/>
          <p:cNvSpPr txBox="1">
            <a:spLocks noGrp="1"/>
          </p:cNvSpPr>
          <p:nvPr>
            <p:ph type="subTitle" idx="15"/>
          </p:nvPr>
        </p:nvSpPr>
        <p:spPr>
          <a:xfrm>
            <a:off x="6275800" y="3298325"/>
            <a:ext cx="2150400" cy="7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4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87" name="Google Shape;87;p14"/>
          <p:cNvSpPr/>
          <p:nvPr/>
        </p:nvSpPr>
        <p:spPr>
          <a:xfrm>
            <a:off x="50" y="4834275"/>
            <a:ext cx="4572000" cy="309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14"/>
          <p:cNvSpPr/>
          <p:nvPr/>
        </p:nvSpPr>
        <p:spPr>
          <a:xfrm>
            <a:off x="4572000" y="4834275"/>
            <a:ext cx="4572000" cy="309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1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13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5"/>
          <p:cNvSpPr txBox="1">
            <a:spLocks noGrp="1"/>
          </p:cNvSpPr>
          <p:nvPr>
            <p:ph type="title"/>
          </p:nvPr>
        </p:nvSpPr>
        <p:spPr>
          <a:xfrm>
            <a:off x="717800" y="383175"/>
            <a:ext cx="770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92" name="Google Shape;92;p15"/>
          <p:cNvSpPr txBox="1">
            <a:spLocks noGrp="1"/>
          </p:cNvSpPr>
          <p:nvPr>
            <p:ph type="subTitle" idx="1"/>
          </p:nvPr>
        </p:nvSpPr>
        <p:spPr>
          <a:xfrm>
            <a:off x="1454225" y="3391300"/>
            <a:ext cx="22617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15"/>
          <p:cNvSpPr txBox="1">
            <a:spLocks noGrp="1"/>
          </p:cNvSpPr>
          <p:nvPr>
            <p:ph type="subTitle" idx="2"/>
          </p:nvPr>
        </p:nvSpPr>
        <p:spPr>
          <a:xfrm>
            <a:off x="1454225" y="3766750"/>
            <a:ext cx="22617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4" name="Google Shape;94;p15"/>
          <p:cNvSpPr txBox="1">
            <a:spLocks noGrp="1"/>
          </p:cNvSpPr>
          <p:nvPr>
            <p:ph type="subTitle" idx="3"/>
          </p:nvPr>
        </p:nvSpPr>
        <p:spPr>
          <a:xfrm>
            <a:off x="5427875" y="3391300"/>
            <a:ext cx="22617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95" name="Google Shape;95;p15"/>
          <p:cNvSpPr txBox="1">
            <a:spLocks noGrp="1"/>
          </p:cNvSpPr>
          <p:nvPr>
            <p:ph type="subTitle" idx="4"/>
          </p:nvPr>
        </p:nvSpPr>
        <p:spPr>
          <a:xfrm>
            <a:off x="5427875" y="3766750"/>
            <a:ext cx="22617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6" name="Google Shape;96;p15"/>
          <p:cNvSpPr/>
          <p:nvPr/>
        </p:nvSpPr>
        <p:spPr>
          <a:xfrm rot="5400000">
            <a:off x="-2131350" y="2050000"/>
            <a:ext cx="4572000" cy="309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1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CUSTOM_15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 txBox="1">
            <a:spLocks noGrp="1"/>
          </p:cNvSpPr>
          <p:nvPr>
            <p:ph type="title"/>
          </p:nvPr>
        </p:nvSpPr>
        <p:spPr>
          <a:xfrm>
            <a:off x="717800" y="383175"/>
            <a:ext cx="770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00" name="Google Shape;100;p16"/>
          <p:cNvSpPr txBox="1">
            <a:spLocks noGrp="1"/>
          </p:cNvSpPr>
          <p:nvPr>
            <p:ph type="subTitle" idx="1"/>
          </p:nvPr>
        </p:nvSpPr>
        <p:spPr>
          <a:xfrm>
            <a:off x="1098800" y="3775200"/>
            <a:ext cx="28131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01" name="Google Shape;101;p16"/>
          <p:cNvSpPr txBox="1">
            <a:spLocks noGrp="1"/>
          </p:cNvSpPr>
          <p:nvPr>
            <p:ph type="subTitle" idx="2"/>
          </p:nvPr>
        </p:nvSpPr>
        <p:spPr>
          <a:xfrm>
            <a:off x="1098800" y="3051300"/>
            <a:ext cx="28131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2" name="Google Shape;102;p16"/>
          <p:cNvSpPr txBox="1">
            <a:spLocks noGrp="1"/>
          </p:cNvSpPr>
          <p:nvPr>
            <p:ph type="subTitle" idx="3"/>
          </p:nvPr>
        </p:nvSpPr>
        <p:spPr>
          <a:xfrm>
            <a:off x="1098800" y="2315550"/>
            <a:ext cx="28131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03" name="Google Shape;103;p16"/>
          <p:cNvSpPr txBox="1">
            <a:spLocks noGrp="1"/>
          </p:cNvSpPr>
          <p:nvPr>
            <p:ph type="subTitle" idx="4"/>
          </p:nvPr>
        </p:nvSpPr>
        <p:spPr>
          <a:xfrm>
            <a:off x="1098800" y="1591650"/>
            <a:ext cx="28131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4" name="Google Shape;104;p16"/>
          <p:cNvSpPr/>
          <p:nvPr/>
        </p:nvSpPr>
        <p:spPr>
          <a:xfrm rot="10800000" flipH="1">
            <a:off x="5416200" y="1010100"/>
            <a:ext cx="1216200" cy="1561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16"/>
          <p:cNvSpPr/>
          <p:nvPr/>
        </p:nvSpPr>
        <p:spPr>
          <a:xfrm rot="10800000" flipH="1">
            <a:off x="6632400" y="2571600"/>
            <a:ext cx="1216200" cy="2571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1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2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7"/>
          <p:cNvSpPr txBox="1">
            <a:spLocks noGrp="1"/>
          </p:cNvSpPr>
          <p:nvPr>
            <p:ph type="title"/>
          </p:nvPr>
        </p:nvSpPr>
        <p:spPr>
          <a:xfrm>
            <a:off x="717800" y="383175"/>
            <a:ext cx="770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09" name="Google Shape;109;p17"/>
          <p:cNvSpPr txBox="1">
            <a:spLocks noGrp="1"/>
          </p:cNvSpPr>
          <p:nvPr>
            <p:ph type="subTitle" idx="1"/>
          </p:nvPr>
        </p:nvSpPr>
        <p:spPr>
          <a:xfrm>
            <a:off x="788100" y="2390400"/>
            <a:ext cx="22617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10" name="Google Shape;110;p17"/>
          <p:cNvSpPr txBox="1">
            <a:spLocks noGrp="1"/>
          </p:cNvSpPr>
          <p:nvPr>
            <p:ph type="subTitle" idx="2"/>
          </p:nvPr>
        </p:nvSpPr>
        <p:spPr>
          <a:xfrm>
            <a:off x="788100" y="2765850"/>
            <a:ext cx="22617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1" name="Google Shape;111;p17"/>
          <p:cNvSpPr txBox="1">
            <a:spLocks noGrp="1"/>
          </p:cNvSpPr>
          <p:nvPr>
            <p:ph type="subTitle" idx="3"/>
          </p:nvPr>
        </p:nvSpPr>
        <p:spPr>
          <a:xfrm>
            <a:off x="3441150" y="2390400"/>
            <a:ext cx="22617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12" name="Google Shape;112;p17"/>
          <p:cNvSpPr txBox="1">
            <a:spLocks noGrp="1"/>
          </p:cNvSpPr>
          <p:nvPr>
            <p:ph type="subTitle" idx="4"/>
          </p:nvPr>
        </p:nvSpPr>
        <p:spPr>
          <a:xfrm>
            <a:off x="3441150" y="2765850"/>
            <a:ext cx="22617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3" name="Google Shape;113;p17"/>
          <p:cNvSpPr txBox="1">
            <a:spLocks noGrp="1"/>
          </p:cNvSpPr>
          <p:nvPr>
            <p:ph type="subTitle" idx="5"/>
          </p:nvPr>
        </p:nvSpPr>
        <p:spPr>
          <a:xfrm>
            <a:off x="6094200" y="2390400"/>
            <a:ext cx="22617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14" name="Google Shape;114;p17"/>
          <p:cNvSpPr txBox="1">
            <a:spLocks noGrp="1"/>
          </p:cNvSpPr>
          <p:nvPr>
            <p:ph type="subTitle" idx="6"/>
          </p:nvPr>
        </p:nvSpPr>
        <p:spPr>
          <a:xfrm>
            <a:off x="6094200" y="2765850"/>
            <a:ext cx="22617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5" name="Google Shape;115;p17"/>
          <p:cNvSpPr/>
          <p:nvPr/>
        </p:nvSpPr>
        <p:spPr>
          <a:xfrm flipH="1">
            <a:off x="4572000" y="4834275"/>
            <a:ext cx="4572000" cy="309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17"/>
          <p:cNvSpPr/>
          <p:nvPr/>
        </p:nvSpPr>
        <p:spPr>
          <a:xfrm flipH="1">
            <a:off x="50" y="4834275"/>
            <a:ext cx="4572000" cy="309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1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">
  <p:cSld name="CUSTOM_3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8"/>
          <p:cNvSpPr txBox="1">
            <a:spLocks noGrp="1"/>
          </p:cNvSpPr>
          <p:nvPr>
            <p:ph type="title"/>
          </p:nvPr>
        </p:nvSpPr>
        <p:spPr>
          <a:xfrm>
            <a:off x="717800" y="383175"/>
            <a:ext cx="770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20" name="Google Shape;120;p18"/>
          <p:cNvSpPr txBox="1">
            <a:spLocks noGrp="1"/>
          </p:cNvSpPr>
          <p:nvPr>
            <p:ph type="subTitle" idx="1"/>
          </p:nvPr>
        </p:nvSpPr>
        <p:spPr>
          <a:xfrm>
            <a:off x="1878275" y="1251675"/>
            <a:ext cx="2787600" cy="4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1" name="Google Shape;121;p18"/>
          <p:cNvSpPr txBox="1">
            <a:spLocks noGrp="1"/>
          </p:cNvSpPr>
          <p:nvPr>
            <p:ph type="subTitle" idx="2"/>
          </p:nvPr>
        </p:nvSpPr>
        <p:spPr>
          <a:xfrm>
            <a:off x="1878275" y="1744345"/>
            <a:ext cx="2787600" cy="8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22" name="Google Shape;122;p18"/>
          <p:cNvSpPr txBox="1">
            <a:spLocks noGrp="1"/>
          </p:cNvSpPr>
          <p:nvPr>
            <p:ph type="subTitle" idx="3"/>
          </p:nvPr>
        </p:nvSpPr>
        <p:spPr>
          <a:xfrm>
            <a:off x="5351497" y="1251675"/>
            <a:ext cx="2787600" cy="4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3" name="Google Shape;123;p18"/>
          <p:cNvSpPr txBox="1">
            <a:spLocks noGrp="1"/>
          </p:cNvSpPr>
          <p:nvPr>
            <p:ph type="subTitle" idx="4"/>
          </p:nvPr>
        </p:nvSpPr>
        <p:spPr>
          <a:xfrm>
            <a:off x="5351493" y="1744282"/>
            <a:ext cx="2787600" cy="8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24" name="Google Shape;124;p18"/>
          <p:cNvSpPr txBox="1">
            <a:spLocks noGrp="1"/>
          </p:cNvSpPr>
          <p:nvPr>
            <p:ph type="subTitle" idx="5"/>
          </p:nvPr>
        </p:nvSpPr>
        <p:spPr>
          <a:xfrm>
            <a:off x="1878275" y="2898148"/>
            <a:ext cx="2787600" cy="3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5" name="Google Shape;125;p18"/>
          <p:cNvSpPr txBox="1">
            <a:spLocks noGrp="1"/>
          </p:cNvSpPr>
          <p:nvPr>
            <p:ph type="subTitle" idx="6"/>
          </p:nvPr>
        </p:nvSpPr>
        <p:spPr>
          <a:xfrm>
            <a:off x="1878275" y="3390754"/>
            <a:ext cx="2787600" cy="8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26" name="Google Shape;126;p18"/>
          <p:cNvSpPr txBox="1">
            <a:spLocks noGrp="1"/>
          </p:cNvSpPr>
          <p:nvPr>
            <p:ph type="subTitle" idx="7"/>
          </p:nvPr>
        </p:nvSpPr>
        <p:spPr>
          <a:xfrm>
            <a:off x="5351425" y="2898156"/>
            <a:ext cx="2787600" cy="3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7" name="Google Shape;127;p18"/>
          <p:cNvSpPr txBox="1">
            <a:spLocks noGrp="1"/>
          </p:cNvSpPr>
          <p:nvPr>
            <p:ph type="subTitle" idx="8"/>
          </p:nvPr>
        </p:nvSpPr>
        <p:spPr>
          <a:xfrm>
            <a:off x="5351425" y="3390754"/>
            <a:ext cx="2787600" cy="8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28" name="Google Shape;128;p18"/>
          <p:cNvSpPr txBox="1">
            <a:spLocks noGrp="1"/>
          </p:cNvSpPr>
          <p:nvPr>
            <p:ph type="subTitle" idx="9"/>
          </p:nvPr>
        </p:nvSpPr>
        <p:spPr>
          <a:xfrm rot="-5400803">
            <a:off x="609009" y="1779468"/>
            <a:ext cx="1284300" cy="4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lt1"/>
                </a:solidFill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 b="1"/>
            </a:lvl9pPr>
          </a:lstStyle>
          <a:p>
            <a:endParaRPr/>
          </a:p>
        </p:txBody>
      </p:sp>
      <p:sp>
        <p:nvSpPr>
          <p:cNvPr id="129" name="Google Shape;129;p18"/>
          <p:cNvSpPr txBox="1">
            <a:spLocks noGrp="1"/>
          </p:cNvSpPr>
          <p:nvPr>
            <p:ph type="subTitle" idx="13"/>
          </p:nvPr>
        </p:nvSpPr>
        <p:spPr>
          <a:xfrm rot="-5400000">
            <a:off x="609075" y="3422400"/>
            <a:ext cx="1284300" cy="4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 b="1"/>
            </a:lvl9pPr>
          </a:lstStyle>
          <a:p>
            <a:endParaRPr/>
          </a:p>
        </p:txBody>
      </p:sp>
      <p:sp>
        <p:nvSpPr>
          <p:cNvPr id="130" name="Google Shape;130;p1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CUSTOM_14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9"/>
          <p:cNvSpPr txBox="1">
            <a:spLocks noGrp="1"/>
          </p:cNvSpPr>
          <p:nvPr>
            <p:ph type="subTitle" idx="1"/>
          </p:nvPr>
        </p:nvSpPr>
        <p:spPr>
          <a:xfrm>
            <a:off x="5951340" y="1570850"/>
            <a:ext cx="2479500" cy="4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lvl="1" algn="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algn="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algn="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algn="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algn="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algn="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algn="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algn="r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33" name="Google Shape;133;p19"/>
          <p:cNvSpPr txBox="1">
            <a:spLocks noGrp="1"/>
          </p:cNvSpPr>
          <p:nvPr>
            <p:ph type="subTitle" idx="2"/>
          </p:nvPr>
        </p:nvSpPr>
        <p:spPr>
          <a:xfrm>
            <a:off x="5951336" y="1941975"/>
            <a:ext cx="2479500" cy="8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34" name="Google Shape;134;p19"/>
          <p:cNvSpPr txBox="1">
            <a:spLocks noGrp="1"/>
          </p:cNvSpPr>
          <p:nvPr>
            <p:ph type="subTitle" idx="3"/>
          </p:nvPr>
        </p:nvSpPr>
        <p:spPr>
          <a:xfrm>
            <a:off x="5951276" y="3064926"/>
            <a:ext cx="2479500" cy="3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lvl="1" algn="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algn="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algn="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algn="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algn="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algn="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algn="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algn="r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35" name="Google Shape;135;p19"/>
          <p:cNvSpPr txBox="1">
            <a:spLocks noGrp="1"/>
          </p:cNvSpPr>
          <p:nvPr>
            <p:ph type="subTitle" idx="4"/>
          </p:nvPr>
        </p:nvSpPr>
        <p:spPr>
          <a:xfrm>
            <a:off x="5951276" y="3436049"/>
            <a:ext cx="2479500" cy="8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36" name="Google Shape;136;p19"/>
          <p:cNvSpPr txBox="1">
            <a:spLocks noGrp="1"/>
          </p:cNvSpPr>
          <p:nvPr>
            <p:ph type="subTitle" idx="5"/>
          </p:nvPr>
        </p:nvSpPr>
        <p:spPr>
          <a:xfrm>
            <a:off x="3156090" y="1570850"/>
            <a:ext cx="2479500" cy="4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lvl="1" algn="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algn="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algn="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algn="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algn="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algn="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algn="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algn="r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37" name="Google Shape;137;p19"/>
          <p:cNvSpPr txBox="1">
            <a:spLocks noGrp="1"/>
          </p:cNvSpPr>
          <p:nvPr>
            <p:ph type="subTitle" idx="6"/>
          </p:nvPr>
        </p:nvSpPr>
        <p:spPr>
          <a:xfrm>
            <a:off x="3156036" y="1941975"/>
            <a:ext cx="2479500" cy="8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38" name="Google Shape;138;p19"/>
          <p:cNvSpPr txBox="1">
            <a:spLocks noGrp="1"/>
          </p:cNvSpPr>
          <p:nvPr>
            <p:ph type="subTitle" idx="7"/>
          </p:nvPr>
        </p:nvSpPr>
        <p:spPr>
          <a:xfrm>
            <a:off x="3156026" y="3064926"/>
            <a:ext cx="2479500" cy="3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lvl="1" algn="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algn="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algn="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algn="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algn="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algn="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algn="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algn="r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39" name="Google Shape;139;p19"/>
          <p:cNvSpPr txBox="1">
            <a:spLocks noGrp="1"/>
          </p:cNvSpPr>
          <p:nvPr>
            <p:ph type="subTitle" idx="8"/>
          </p:nvPr>
        </p:nvSpPr>
        <p:spPr>
          <a:xfrm>
            <a:off x="3155976" y="3436049"/>
            <a:ext cx="2479500" cy="8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0" name="Google Shape;140;p19"/>
          <p:cNvSpPr txBox="1">
            <a:spLocks noGrp="1"/>
          </p:cNvSpPr>
          <p:nvPr>
            <p:ph type="title"/>
          </p:nvPr>
        </p:nvSpPr>
        <p:spPr>
          <a:xfrm>
            <a:off x="717800" y="383175"/>
            <a:ext cx="770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41" name="Google Shape;141;p19"/>
          <p:cNvSpPr/>
          <p:nvPr/>
        </p:nvSpPr>
        <p:spPr>
          <a:xfrm rot="10800000">
            <a:off x="0" y="2571750"/>
            <a:ext cx="1216200" cy="2571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19"/>
          <p:cNvSpPr/>
          <p:nvPr/>
        </p:nvSpPr>
        <p:spPr>
          <a:xfrm rot="10800000">
            <a:off x="1216200" y="1061825"/>
            <a:ext cx="1216200" cy="1509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1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1">
  <p:cSld name="CUSTOM_6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0"/>
          <p:cNvSpPr txBox="1">
            <a:spLocks noGrp="1"/>
          </p:cNvSpPr>
          <p:nvPr>
            <p:ph type="title"/>
          </p:nvPr>
        </p:nvSpPr>
        <p:spPr>
          <a:xfrm>
            <a:off x="3984975" y="1495800"/>
            <a:ext cx="4055400" cy="72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20"/>
          <p:cNvSpPr txBox="1">
            <a:spLocks noGrp="1"/>
          </p:cNvSpPr>
          <p:nvPr>
            <p:ph type="subTitle" idx="1"/>
          </p:nvPr>
        </p:nvSpPr>
        <p:spPr>
          <a:xfrm>
            <a:off x="3994375" y="2142600"/>
            <a:ext cx="4055400" cy="150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20"/>
          <p:cNvSpPr/>
          <p:nvPr/>
        </p:nvSpPr>
        <p:spPr>
          <a:xfrm rot="10800000" flipH="1">
            <a:off x="0" y="2571825"/>
            <a:ext cx="1216200" cy="25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20"/>
          <p:cNvSpPr/>
          <p:nvPr/>
        </p:nvSpPr>
        <p:spPr>
          <a:xfrm rot="10800000" flipH="1">
            <a:off x="1219200" y="1247175"/>
            <a:ext cx="1216200" cy="1324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2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3968425" y="2227050"/>
            <a:ext cx="4462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47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3968275" y="3045375"/>
            <a:ext cx="4462500" cy="6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2" hasCustomPrompt="1"/>
          </p:nvPr>
        </p:nvSpPr>
        <p:spPr>
          <a:xfrm>
            <a:off x="3968350" y="1262325"/>
            <a:ext cx="4462500" cy="11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/>
          <p:nvPr/>
        </p:nvSpPr>
        <p:spPr>
          <a:xfrm rot="10800000" flipH="1">
            <a:off x="1441925" y="2571600"/>
            <a:ext cx="1216200" cy="1592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3"/>
          <p:cNvSpPr/>
          <p:nvPr/>
        </p:nvSpPr>
        <p:spPr>
          <a:xfrm rot="10800000" flipH="1">
            <a:off x="2658125" y="0"/>
            <a:ext cx="12162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2">
  <p:cSld name="CUSTOM_10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1"/>
          <p:cNvSpPr txBox="1">
            <a:spLocks noGrp="1"/>
          </p:cNvSpPr>
          <p:nvPr>
            <p:ph type="title"/>
          </p:nvPr>
        </p:nvSpPr>
        <p:spPr>
          <a:xfrm>
            <a:off x="3730075" y="1631700"/>
            <a:ext cx="4700700" cy="109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21"/>
          <p:cNvSpPr txBox="1">
            <a:spLocks noGrp="1"/>
          </p:cNvSpPr>
          <p:nvPr>
            <p:ph type="subTitle" idx="1"/>
          </p:nvPr>
        </p:nvSpPr>
        <p:spPr>
          <a:xfrm>
            <a:off x="3730075" y="2726700"/>
            <a:ext cx="4700700" cy="8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21"/>
          <p:cNvSpPr/>
          <p:nvPr/>
        </p:nvSpPr>
        <p:spPr>
          <a:xfrm rot="10800000" flipH="1">
            <a:off x="2110925" y="0"/>
            <a:ext cx="1216200" cy="25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21"/>
          <p:cNvSpPr/>
          <p:nvPr/>
        </p:nvSpPr>
        <p:spPr>
          <a:xfrm rot="10800000" flipH="1">
            <a:off x="0" y="2571750"/>
            <a:ext cx="1216200" cy="2571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2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4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2"/>
          <p:cNvSpPr txBox="1">
            <a:spLocks noGrp="1"/>
          </p:cNvSpPr>
          <p:nvPr>
            <p:ph type="title"/>
          </p:nvPr>
        </p:nvSpPr>
        <p:spPr>
          <a:xfrm>
            <a:off x="717800" y="383175"/>
            <a:ext cx="7708200" cy="93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58" name="Google Shape;158;p2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7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3"/>
          <p:cNvSpPr txBox="1">
            <a:spLocks noGrp="1"/>
          </p:cNvSpPr>
          <p:nvPr>
            <p:ph type="title"/>
          </p:nvPr>
        </p:nvSpPr>
        <p:spPr>
          <a:xfrm>
            <a:off x="717800" y="383175"/>
            <a:ext cx="7708200" cy="93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61" name="Google Shape;161;p23"/>
          <p:cNvSpPr/>
          <p:nvPr/>
        </p:nvSpPr>
        <p:spPr>
          <a:xfrm flipH="1">
            <a:off x="50" y="4834275"/>
            <a:ext cx="4572000" cy="309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23"/>
          <p:cNvSpPr/>
          <p:nvPr/>
        </p:nvSpPr>
        <p:spPr>
          <a:xfrm flipH="1">
            <a:off x="4572000" y="4834275"/>
            <a:ext cx="4572000" cy="309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2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9"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4"/>
          <p:cNvSpPr txBox="1">
            <a:spLocks noGrp="1"/>
          </p:cNvSpPr>
          <p:nvPr>
            <p:ph type="title"/>
          </p:nvPr>
        </p:nvSpPr>
        <p:spPr>
          <a:xfrm>
            <a:off x="717800" y="383175"/>
            <a:ext cx="7708200" cy="74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66" name="Google Shape;166;p24"/>
          <p:cNvSpPr txBox="1">
            <a:spLocks noGrp="1"/>
          </p:cNvSpPr>
          <p:nvPr>
            <p:ph type="subTitle" idx="1"/>
          </p:nvPr>
        </p:nvSpPr>
        <p:spPr>
          <a:xfrm>
            <a:off x="717800" y="1255775"/>
            <a:ext cx="4631700" cy="339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>
                <a:solidFill>
                  <a:schemeClr val="dk1"/>
                </a:solidFill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67" name="Google Shape;167;p24"/>
          <p:cNvSpPr/>
          <p:nvPr/>
        </p:nvSpPr>
        <p:spPr>
          <a:xfrm>
            <a:off x="7927800" y="2571600"/>
            <a:ext cx="1216200" cy="25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2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11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5"/>
          <p:cNvSpPr txBox="1">
            <a:spLocks noGrp="1"/>
          </p:cNvSpPr>
          <p:nvPr>
            <p:ph type="title" hasCustomPrompt="1"/>
          </p:nvPr>
        </p:nvSpPr>
        <p:spPr>
          <a:xfrm>
            <a:off x="750975" y="2819150"/>
            <a:ext cx="2164200" cy="64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30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71" name="Google Shape;171;p25"/>
          <p:cNvSpPr txBox="1">
            <a:spLocks noGrp="1"/>
          </p:cNvSpPr>
          <p:nvPr>
            <p:ph type="subTitle" idx="1"/>
          </p:nvPr>
        </p:nvSpPr>
        <p:spPr>
          <a:xfrm>
            <a:off x="750975" y="3390050"/>
            <a:ext cx="2164200" cy="64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72" name="Google Shape;172;p25"/>
          <p:cNvSpPr txBox="1">
            <a:spLocks noGrp="1"/>
          </p:cNvSpPr>
          <p:nvPr>
            <p:ph type="title" idx="2" hasCustomPrompt="1"/>
          </p:nvPr>
        </p:nvSpPr>
        <p:spPr>
          <a:xfrm>
            <a:off x="3508587" y="2819150"/>
            <a:ext cx="2164200" cy="64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30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73" name="Google Shape;173;p25"/>
          <p:cNvSpPr txBox="1">
            <a:spLocks noGrp="1"/>
          </p:cNvSpPr>
          <p:nvPr>
            <p:ph type="subTitle" idx="3"/>
          </p:nvPr>
        </p:nvSpPr>
        <p:spPr>
          <a:xfrm>
            <a:off x="3508587" y="3390050"/>
            <a:ext cx="2164200" cy="64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74" name="Google Shape;174;p25"/>
          <p:cNvSpPr txBox="1">
            <a:spLocks noGrp="1"/>
          </p:cNvSpPr>
          <p:nvPr>
            <p:ph type="title" idx="4"/>
          </p:nvPr>
        </p:nvSpPr>
        <p:spPr>
          <a:xfrm>
            <a:off x="717800" y="383175"/>
            <a:ext cx="7708200" cy="64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75" name="Google Shape;175;p25"/>
          <p:cNvSpPr txBox="1">
            <a:spLocks noGrp="1"/>
          </p:cNvSpPr>
          <p:nvPr>
            <p:ph type="title" idx="5" hasCustomPrompt="1"/>
          </p:nvPr>
        </p:nvSpPr>
        <p:spPr>
          <a:xfrm>
            <a:off x="6216100" y="2819150"/>
            <a:ext cx="2164200" cy="64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30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76" name="Google Shape;176;p25"/>
          <p:cNvSpPr txBox="1">
            <a:spLocks noGrp="1"/>
          </p:cNvSpPr>
          <p:nvPr>
            <p:ph type="subTitle" idx="6"/>
          </p:nvPr>
        </p:nvSpPr>
        <p:spPr>
          <a:xfrm>
            <a:off x="6216100" y="3390050"/>
            <a:ext cx="2164200" cy="64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77" name="Google Shape;177;p25"/>
          <p:cNvSpPr/>
          <p:nvPr/>
        </p:nvSpPr>
        <p:spPr>
          <a:xfrm flipH="1">
            <a:off x="50" y="4834275"/>
            <a:ext cx="4572000" cy="309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25"/>
          <p:cNvSpPr/>
          <p:nvPr/>
        </p:nvSpPr>
        <p:spPr>
          <a:xfrm flipH="1">
            <a:off x="4572000" y="4834275"/>
            <a:ext cx="4572000" cy="309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2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12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6"/>
          <p:cNvSpPr txBox="1">
            <a:spLocks noGrp="1"/>
          </p:cNvSpPr>
          <p:nvPr>
            <p:ph type="subTitle" idx="1"/>
          </p:nvPr>
        </p:nvSpPr>
        <p:spPr>
          <a:xfrm>
            <a:off x="711900" y="1476000"/>
            <a:ext cx="22617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82" name="Google Shape;182;p26"/>
          <p:cNvSpPr txBox="1">
            <a:spLocks noGrp="1"/>
          </p:cNvSpPr>
          <p:nvPr>
            <p:ph type="subTitle" idx="2"/>
          </p:nvPr>
        </p:nvSpPr>
        <p:spPr>
          <a:xfrm>
            <a:off x="711900" y="1851450"/>
            <a:ext cx="22617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83" name="Google Shape;183;p26"/>
          <p:cNvSpPr txBox="1">
            <a:spLocks noGrp="1"/>
          </p:cNvSpPr>
          <p:nvPr>
            <p:ph type="subTitle" idx="3"/>
          </p:nvPr>
        </p:nvSpPr>
        <p:spPr>
          <a:xfrm>
            <a:off x="2983950" y="1476000"/>
            <a:ext cx="22617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84" name="Google Shape;184;p26"/>
          <p:cNvSpPr txBox="1">
            <a:spLocks noGrp="1"/>
          </p:cNvSpPr>
          <p:nvPr>
            <p:ph type="subTitle" idx="4"/>
          </p:nvPr>
        </p:nvSpPr>
        <p:spPr>
          <a:xfrm>
            <a:off x="2983950" y="1851450"/>
            <a:ext cx="22617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85" name="Google Shape;185;p26"/>
          <p:cNvSpPr txBox="1">
            <a:spLocks noGrp="1"/>
          </p:cNvSpPr>
          <p:nvPr>
            <p:ph type="subTitle" idx="5"/>
          </p:nvPr>
        </p:nvSpPr>
        <p:spPr>
          <a:xfrm>
            <a:off x="5256000" y="1476000"/>
            <a:ext cx="22617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86" name="Google Shape;186;p26"/>
          <p:cNvSpPr txBox="1">
            <a:spLocks noGrp="1"/>
          </p:cNvSpPr>
          <p:nvPr>
            <p:ph type="subTitle" idx="6"/>
          </p:nvPr>
        </p:nvSpPr>
        <p:spPr>
          <a:xfrm>
            <a:off x="5256000" y="1851450"/>
            <a:ext cx="22617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87" name="Google Shape;187;p26"/>
          <p:cNvSpPr txBox="1">
            <a:spLocks noGrp="1"/>
          </p:cNvSpPr>
          <p:nvPr>
            <p:ph type="subTitle" idx="7"/>
          </p:nvPr>
        </p:nvSpPr>
        <p:spPr>
          <a:xfrm>
            <a:off x="711900" y="2952200"/>
            <a:ext cx="22617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88" name="Google Shape;188;p26"/>
          <p:cNvSpPr txBox="1">
            <a:spLocks noGrp="1"/>
          </p:cNvSpPr>
          <p:nvPr>
            <p:ph type="subTitle" idx="8"/>
          </p:nvPr>
        </p:nvSpPr>
        <p:spPr>
          <a:xfrm>
            <a:off x="711900" y="3327650"/>
            <a:ext cx="22617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89" name="Google Shape;189;p26"/>
          <p:cNvSpPr txBox="1">
            <a:spLocks noGrp="1"/>
          </p:cNvSpPr>
          <p:nvPr>
            <p:ph type="subTitle" idx="9"/>
          </p:nvPr>
        </p:nvSpPr>
        <p:spPr>
          <a:xfrm>
            <a:off x="2983950" y="2952200"/>
            <a:ext cx="22617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90" name="Google Shape;190;p26"/>
          <p:cNvSpPr txBox="1">
            <a:spLocks noGrp="1"/>
          </p:cNvSpPr>
          <p:nvPr>
            <p:ph type="subTitle" idx="13"/>
          </p:nvPr>
        </p:nvSpPr>
        <p:spPr>
          <a:xfrm>
            <a:off x="2983950" y="3327650"/>
            <a:ext cx="22617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91" name="Google Shape;191;p26"/>
          <p:cNvSpPr txBox="1">
            <a:spLocks noGrp="1"/>
          </p:cNvSpPr>
          <p:nvPr>
            <p:ph type="subTitle" idx="14"/>
          </p:nvPr>
        </p:nvSpPr>
        <p:spPr>
          <a:xfrm>
            <a:off x="5256000" y="2952200"/>
            <a:ext cx="22617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92" name="Google Shape;192;p26"/>
          <p:cNvSpPr txBox="1">
            <a:spLocks noGrp="1"/>
          </p:cNvSpPr>
          <p:nvPr>
            <p:ph type="subTitle" idx="15"/>
          </p:nvPr>
        </p:nvSpPr>
        <p:spPr>
          <a:xfrm>
            <a:off x="5256000" y="3327650"/>
            <a:ext cx="22617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93" name="Google Shape;193;p26"/>
          <p:cNvSpPr txBox="1">
            <a:spLocks noGrp="1"/>
          </p:cNvSpPr>
          <p:nvPr>
            <p:ph type="title"/>
          </p:nvPr>
        </p:nvSpPr>
        <p:spPr>
          <a:xfrm>
            <a:off x="717800" y="383175"/>
            <a:ext cx="7708200" cy="64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94" name="Google Shape;194;p26"/>
          <p:cNvSpPr/>
          <p:nvPr/>
        </p:nvSpPr>
        <p:spPr>
          <a:xfrm>
            <a:off x="7927800" y="2571600"/>
            <a:ext cx="1216200" cy="25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26"/>
          <p:cNvSpPr/>
          <p:nvPr/>
        </p:nvSpPr>
        <p:spPr>
          <a:xfrm>
            <a:off x="7927800" y="0"/>
            <a:ext cx="1216200" cy="2571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2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5"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7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3858900" cy="133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72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99" name="Google Shape;199;p27"/>
          <p:cNvSpPr txBox="1"/>
          <p:nvPr/>
        </p:nvSpPr>
        <p:spPr>
          <a:xfrm>
            <a:off x="713225" y="3485675"/>
            <a:ext cx="39561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CREDITS: This presentation template was created by </a:t>
            </a:r>
            <a:r>
              <a:rPr lang="en" sz="1100" b="1">
                <a:solidFill>
                  <a:schemeClr val="accent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, including icons by </a:t>
            </a:r>
            <a:r>
              <a:rPr lang="en" sz="1100" b="1">
                <a:solidFill>
                  <a:schemeClr val="accent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, and infographics &amp; images by </a:t>
            </a:r>
            <a:r>
              <a:rPr lang="en" sz="1100" b="1">
                <a:solidFill>
                  <a:schemeClr val="accent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100" b="1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0" name="Google Shape;200;p27"/>
          <p:cNvSpPr/>
          <p:nvPr/>
        </p:nvSpPr>
        <p:spPr>
          <a:xfrm>
            <a:off x="6711600" y="2571600"/>
            <a:ext cx="1216200" cy="2571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27"/>
          <p:cNvSpPr/>
          <p:nvPr/>
        </p:nvSpPr>
        <p:spPr>
          <a:xfrm>
            <a:off x="7927800" y="0"/>
            <a:ext cx="1216200" cy="25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2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Font typeface="Barlow"/>
              <a:buChar char="●"/>
              <a:defRPr sz="1200"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Font typeface="Barlow"/>
              <a:buChar char="○"/>
              <a:defRPr sz="1200"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Barlow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title"/>
          </p:nvPr>
        </p:nvSpPr>
        <p:spPr>
          <a:xfrm>
            <a:off x="713225" y="384048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713225" y="384048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1"/>
          </p:nvPr>
        </p:nvSpPr>
        <p:spPr>
          <a:xfrm>
            <a:off x="713225" y="2371675"/>
            <a:ext cx="2987100" cy="12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rgbClr val="000043"/>
              </a:buClr>
              <a:buSzPts val="1400"/>
              <a:buFont typeface="Quicksand Medium"/>
              <a:buChar char=""/>
              <a:defRPr sz="1400">
                <a:solidFill>
                  <a:schemeClr val="dk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rgbClr val="000043"/>
              </a:buClr>
              <a:buSzPts val="1400"/>
              <a:buFont typeface="Quicksand Medium"/>
              <a:buChar char="●"/>
              <a:defRPr sz="1200"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rgbClr val="000043"/>
              </a:buClr>
              <a:buSzPts val="1400"/>
              <a:buFont typeface="Quicksand Medium"/>
              <a:buChar char="■"/>
              <a:defRPr sz="1200"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rgbClr val="000043"/>
              </a:buClr>
              <a:buSzPts val="1400"/>
              <a:buFont typeface="Quicksand Medium"/>
              <a:buChar char="●"/>
              <a:defRPr sz="1200"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rgbClr val="000043"/>
              </a:buClr>
              <a:buSzPts val="1400"/>
              <a:buFont typeface="Quicksand Medium"/>
              <a:buChar char="○"/>
              <a:defRPr sz="1200"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rgbClr val="000043"/>
              </a:buClr>
              <a:buSzPts val="1400"/>
              <a:buFont typeface="Quicksand Medium"/>
              <a:buChar char="■"/>
              <a:defRPr sz="1200"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rgbClr val="000043"/>
              </a:buClr>
              <a:buSzPts val="1400"/>
              <a:buFont typeface="Quicksand Medium"/>
              <a:buChar char="●"/>
              <a:defRPr sz="1200"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rgbClr val="000043"/>
              </a:buClr>
              <a:buSzPts val="1400"/>
              <a:buFont typeface="Quicksand Medium"/>
              <a:buChar char="○"/>
              <a:defRPr sz="1200"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rgbClr val="000043"/>
              </a:buClr>
              <a:buSzPts val="1400"/>
              <a:buFont typeface="Quicksand Medium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2"/>
          </p:nvPr>
        </p:nvSpPr>
        <p:spPr>
          <a:xfrm>
            <a:off x="3962400" y="2371675"/>
            <a:ext cx="2987100" cy="12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rgbClr val="000043"/>
              </a:buClr>
              <a:buSzPts val="1400"/>
              <a:buFont typeface="Quicksand Medium"/>
              <a:buChar char=""/>
              <a:defRPr sz="1400">
                <a:solidFill>
                  <a:schemeClr val="dk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rgbClr val="000043"/>
              </a:buClr>
              <a:buSzPts val="1400"/>
              <a:buFont typeface="Quicksand Medium"/>
              <a:buChar char="●"/>
              <a:defRPr sz="1200"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rgbClr val="000043"/>
              </a:buClr>
              <a:buSzPts val="1400"/>
              <a:buFont typeface="Quicksand Medium"/>
              <a:buChar char="■"/>
              <a:defRPr sz="1200"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rgbClr val="000043"/>
              </a:buClr>
              <a:buSzPts val="1400"/>
              <a:buFont typeface="Quicksand Medium"/>
              <a:buChar char="●"/>
              <a:defRPr sz="1200"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rgbClr val="000043"/>
              </a:buClr>
              <a:buSzPts val="1400"/>
              <a:buFont typeface="Quicksand Medium"/>
              <a:buChar char="○"/>
              <a:defRPr sz="1200"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rgbClr val="000043"/>
              </a:buClr>
              <a:buSzPts val="1400"/>
              <a:buFont typeface="Quicksand Medium"/>
              <a:buChar char="■"/>
              <a:defRPr sz="1200"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rgbClr val="000043"/>
              </a:buClr>
              <a:buSzPts val="1400"/>
              <a:buFont typeface="Quicksand Medium"/>
              <a:buChar char="●"/>
              <a:defRPr sz="1200"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rgbClr val="000043"/>
              </a:buClr>
              <a:buSzPts val="1400"/>
              <a:buFont typeface="Quicksand Medium"/>
              <a:buChar char="○"/>
              <a:defRPr sz="1200"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rgbClr val="000043"/>
              </a:buClr>
              <a:buSzPts val="1400"/>
              <a:buFont typeface="Quicksand Medium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ubTitle" idx="3"/>
          </p:nvPr>
        </p:nvSpPr>
        <p:spPr>
          <a:xfrm>
            <a:off x="713225" y="1925800"/>
            <a:ext cx="2987100" cy="4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b="1">
                <a:solidFill>
                  <a:schemeClr val="accent1"/>
                </a:solidFill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ubTitle" idx="4"/>
          </p:nvPr>
        </p:nvSpPr>
        <p:spPr>
          <a:xfrm>
            <a:off x="3962400" y="1925800"/>
            <a:ext cx="2987100" cy="4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b="1">
                <a:solidFill>
                  <a:schemeClr val="accen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/>
          <p:nvPr/>
        </p:nvSpPr>
        <p:spPr>
          <a:xfrm>
            <a:off x="7520700" y="2051100"/>
            <a:ext cx="1216200" cy="2571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5"/>
          <p:cNvSpPr/>
          <p:nvPr/>
        </p:nvSpPr>
        <p:spPr>
          <a:xfrm>
            <a:off x="6304500" y="0"/>
            <a:ext cx="1216200" cy="2051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chemeClr val="dk1"/>
                </a:solidFill>
              </a:defRPr>
            </a:lvl1pPr>
            <a:lvl2pPr lvl="1">
              <a:buNone/>
              <a:defRPr>
                <a:solidFill>
                  <a:schemeClr val="dk1"/>
                </a:solidFill>
              </a:defRPr>
            </a:lvl2pPr>
            <a:lvl3pPr lvl="2">
              <a:buNone/>
              <a:defRPr>
                <a:solidFill>
                  <a:schemeClr val="dk1"/>
                </a:solidFill>
              </a:defRPr>
            </a:lvl3pPr>
            <a:lvl4pPr lvl="3">
              <a:buNone/>
              <a:defRPr>
                <a:solidFill>
                  <a:schemeClr val="dk1"/>
                </a:solidFill>
              </a:defRPr>
            </a:lvl4pPr>
            <a:lvl5pPr lvl="4">
              <a:buNone/>
              <a:defRPr>
                <a:solidFill>
                  <a:schemeClr val="dk1"/>
                </a:solidFill>
              </a:defRPr>
            </a:lvl5pPr>
            <a:lvl6pPr lvl="5">
              <a:buNone/>
              <a:defRPr>
                <a:solidFill>
                  <a:schemeClr val="dk1"/>
                </a:solidFill>
              </a:defRPr>
            </a:lvl6pPr>
            <a:lvl7pPr lvl="6">
              <a:buNone/>
              <a:defRPr>
                <a:solidFill>
                  <a:schemeClr val="dk1"/>
                </a:solidFill>
              </a:defRPr>
            </a:lvl7pPr>
            <a:lvl8pPr lvl="7">
              <a:buNone/>
              <a:defRPr>
                <a:solidFill>
                  <a:schemeClr val="dk1"/>
                </a:solidFill>
              </a:defRPr>
            </a:lvl8pPr>
            <a:lvl9pPr lvl="8">
              <a:buNone/>
              <a:defRPr>
                <a:solidFill>
                  <a:schemeClr val="dk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"/>
          <p:cNvSpPr txBox="1">
            <a:spLocks noGrp="1"/>
          </p:cNvSpPr>
          <p:nvPr>
            <p:ph type="title"/>
          </p:nvPr>
        </p:nvSpPr>
        <p:spPr>
          <a:xfrm>
            <a:off x="717800" y="383175"/>
            <a:ext cx="770820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36" name="Google Shape;36;p6"/>
          <p:cNvSpPr/>
          <p:nvPr/>
        </p:nvSpPr>
        <p:spPr>
          <a:xfrm rot="5400000">
            <a:off x="6703350" y="2702925"/>
            <a:ext cx="4572000" cy="309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>
            <a:spLocks noGrp="1"/>
          </p:cNvSpPr>
          <p:nvPr>
            <p:ph type="title"/>
          </p:nvPr>
        </p:nvSpPr>
        <p:spPr>
          <a:xfrm>
            <a:off x="1156525" y="1340400"/>
            <a:ext cx="42321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1"/>
          </p:nvPr>
        </p:nvSpPr>
        <p:spPr>
          <a:xfrm>
            <a:off x="1156525" y="2096100"/>
            <a:ext cx="4232100" cy="201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400">
                <a:solidFill>
                  <a:schemeClr val="accent2"/>
                </a:solidFill>
              </a:defRPr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1" name="Google Shape;41;p7"/>
          <p:cNvSpPr/>
          <p:nvPr/>
        </p:nvSpPr>
        <p:spPr>
          <a:xfrm>
            <a:off x="6732125" y="0"/>
            <a:ext cx="1216200" cy="2571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7"/>
          <p:cNvSpPr/>
          <p:nvPr/>
        </p:nvSpPr>
        <p:spPr>
          <a:xfrm>
            <a:off x="7951325" y="2571750"/>
            <a:ext cx="1216200" cy="25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chemeClr val="accent2"/>
                </a:solidFill>
              </a:defRPr>
            </a:lvl1pPr>
            <a:lvl2pPr lvl="1">
              <a:buNone/>
              <a:defRPr>
                <a:solidFill>
                  <a:schemeClr val="accent2"/>
                </a:solidFill>
              </a:defRPr>
            </a:lvl2pPr>
            <a:lvl3pPr lvl="2">
              <a:buNone/>
              <a:defRPr>
                <a:solidFill>
                  <a:schemeClr val="accent2"/>
                </a:solidFill>
              </a:defRPr>
            </a:lvl3pPr>
            <a:lvl4pPr lvl="3">
              <a:buNone/>
              <a:defRPr>
                <a:solidFill>
                  <a:schemeClr val="accent2"/>
                </a:solidFill>
              </a:defRPr>
            </a:lvl4pPr>
            <a:lvl5pPr lvl="4">
              <a:buNone/>
              <a:defRPr>
                <a:solidFill>
                  <a:schemeClr val="accent2"/>
                </a:solidFill>
              </a:defRPr>
            </a:lvl5pPr>
            <a:lvl6pPr lvl="5">
              <a:buNone/>
              <a:defRPr>
                <a:solidFill>
                  <a:schemeClr val="accent2"/>
                </a:solidFill>
              </a:defRPr>
            </a:lvl6pPr>
            <a:lvl7pPr lvl="6">
              <a:buNone/>
              <a:defRPr>
                <a:solidFill>
                  <a:schemeClr val="accent2"/>
                </a:solidFill>
              </a:defRPr>
            </a:lvl7pPr>
            <a:lvl8pPr lvl="7">
              <a:buNone/>
              <a:defRPr>
                <a:solidFill>
                  <a:schemeClr val="accent2"/>
                </a:solidFill>
              </a:defRPr>
            </a:lvl8pPr>
            <a:lvl9pPr lvl="8">
              <a:buNone/>
              <a:defRPr>
                <a:solidFill>
                  <a:schemeClr val="accen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"/>
          <p:cNvSpPr txBox="1">
            <a:spLocks noGrp="1"/>
          </p:cNvSpPr>
          <p:nvPr>
            <p:ph type="title"/>
          </p:nvPr>
        </p:nvSpPr>
        <p:spPr>
          <a:xfrm>
            <a:off x="713225" y="1170000"/>
            <a:ext cx="5533200" cy="280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7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6" name="Google Shape;46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7" name="Google Shape;47;p8"/>
          <p:cNvSpPr/>
          <p:nvPr/>
        </p:nvSpPr>
        <p:spPr>
          <a:xfrm>
            <a:off x="6732125" y="0"/>
            <a:ext cx="1216200" cy="2571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8"/>
          <p:cNvSpPr/>
          <p:nvPr/>
        </p:nvSpPr>
        <p:spPr>
          <a:xfrm>
            <a:off x="7951325" y="2571750"/>
            <a:ext cx="1216200" cy="1345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9"/>
          <p:cNvSpPr txBox="1">
            <a:spLocks noGrp="1"/>
          </p:cNvSpPr>
          <p:nvPr>
            <p:ph type="title"/>
          </p:nvPr>
        </p:nvSpPr>
        <p:spPr>
          <a:xfrm>
            <a:off x="713375" y="2227050"/>
            <a:ext cx="4462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7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subTitle" idx="1"/>
          </p:nvPr>
        </p:nvSpPr>
        <p:spPr>
          <a:xfrm>
            <a:off x="713225" y="3045375"/>
            <a:ext cx="4462500" cy="6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title" idx="2" hasCustomPrompt="1"/>
          </p:nvPr>
        </p:nvSpPr>
        <p:spPr>
          <a:xfrm>
            <a:off x="713300" y="1262325"/>
            <a:ext cx="4462500" cy="11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53" name="Google Shape;53;p9"/>
          <p:cNvSpPr/>
          <p:nvPr/>
        </p:nvSpPr>
        <p:spPr>
          <a:xfrm>
            <a:off x="5270400" y="979500"/>
            <a:ext cx="1216200" cy="1592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9"/>
          <p:cNvSpPr/>
          <p:nvPr/>
        </p:nvSpPr>
        <p:spPr>
          <a:xfrm>
            <a:off x="6486600" y="2571900"/>
            <a:ext cx="12162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0"/>
          <p:cNvSpPr txBox="1">
            <a:spLocks noGrp="1"/>
          </p:cNvSpPr>
          <p:nvPr>
            <p:ph type="body" idx="1"/>
          </p:nvPr>
        </p:nvSpPr>
        <p:spPr>
          <a:xfrm>
            <a:off x="713225" y="544075"/>
            <a:ext cx="4264800" cy="154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800" b="1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</a:lstStyle>
          <a:p>
            <a:endParaRPr/>
          </a:p>
        </p:txBody>
      </p:sp>
      <p:sp>
        <p:nvSpPr>
          <p:cNvPr id="58" name="Google Shape;58;p1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buNone/>
              <a:defRPr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buNone/>
              <a:defRPr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buNone/>
              <a:defRPr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buNone/>
              <a:defRPr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buNone/>
              <a:defRPr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buNone/>
              <a:defRPr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buNone/>
              <a:defRPr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buNone/>
              <a:defRPr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r">
              <a:buNone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r">
              <a:buNone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r">
              <a:buNone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r">
              <a:buNone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r">
              <a:buNone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r">
              <a:buNone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r">
              <a:buNone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r">
              <a:buNone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Relationship Id="rId6" Type="http://schemas.openxmlformats.org/officeDocument/2006/relationships/hyperlink" Target="https://www.aiimi.com/insights/3-reasons-to-fall-in-love-with-databricks" TargetMode="Externa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4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bricks.com/try-databricks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unity.cloud.databricks.com/login.html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8"/>
          <p:cNvSpPr txBox="1">
            <a:spLocks noGrp="1"/>
          </p:cNvSpPr>
          <p:nvPr>
            <p:ph type="ctrTitle"/>
          </p:nvPr>
        </p:nvSpPr>
        <p:spPr>
          <a:xfrm>
            <a:off x="1643858" y="1172225"/>
            <a:ext cx="67707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Geliştirme Ortamı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08" name="Google Shape;208;p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7"/>
          <p:cNvSpPr txBox="1">
            <a:spLocks noGrp="1"/>
          </p:cNvSpPr>
          <p:nvPr>
            <p:ph type="title"/>
          </p:nvPr>
        </p:nvSpPr>
        <p:spPr>
          <a:xfrm>
            <a:off x="717800" y="383175"/>
            <a:ext cx="770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Databricks Community Notebook</a:t>
            </a:r>
            <a:endParaRPr/>
          </a:p>
        </p:txBody>
      </p:sp>
      <p:sp>
        <p:nvSpPr>
          <p:cNvPr id="281" name="Google Shape;281;p3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282" name="Google Shape;282;p37"/>
          <p:cNvSpPr txBox="1"/>
          <p:nvPr/>
        </p:nvSpPr>
        <p:spPr>
          <a:xfrm>
            <a:off x="501900" y="1093175"/>
            <a:ext cx="8241000" cy="155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048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"/>
              <a:buChar char="●"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Sonrasında ilk not defterimizi oluşturabiliriz.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 sz="11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83" name="Google Shape;28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1588" y="1485075"/>
            <a:ext cx="6640827" cy="3143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8"/>
          <p:cNvSpPr txBox="1">
            <a:spLocks noGrp="1"/>
          </p:cNvSpPr>
          <p:nvPr>
            <p:ph type="title"/>
          </p:nvPr>
        </p:nvSpPr>
        <p:spPr>
          <a:xfrm>
            <a:off x="717800" y="383175"/>
            <a:ext cx="770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Databricks Community Cluster</a:t>
            </a:r>
            <a:endParaRPr/>
          </a:p>
        </p:txBody>
      </p:sp>
      <p:sp>
        <p:nvSpPr>
          <p:cNvPr id="289" name="Google Shape;289;p3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290" name="Google Shape;290;p38"/>
          <p:cNvSpPr txBox="1"/>
          <p:nvPr/>
        </p:nvSpPr>
        <p:spPr>
          <a:xfrm>
            <a:off x="501900" y="1093175"/>
            <a:ext cx="8241000" cy="155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048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"/>
              <a:buChar char="●"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Aşağıdaki şekilde </a:t>
            </a:r>
            <a:r>
              <a:rPr lang="en" sz="12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spark cluster</a:t>
            </a: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durumunu kontrol edebiliriz.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 sz="11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91" name="Google Shape;29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6750" y="1601250"/>
            <a:ext cx="6651303" cy="3148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9"/>
          <p:cNvSpPr txBox="1">
            <a:spLocks noGrp="1"/>
          </p:cNvSpPr>
          <p:nvPr>
            <p:ph type="title"/>
          </p:nvPr>
        </p:nvSpPr>
        <p:spPr>
          <a:xfrm>
            <a:off x="717800" y="383175"/>
            <a:ext cx="770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Lokal Pyspark Kurulumu</a:t>
            </a:r>
            <a:endParaRPr/>
          </a:p>
        </p:txBody>
      </p:sp>
      <p:sp>
        <p:nvSpPr>
          <p:cNvPr id="297" name="Google Shape;297;p3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298" name="Google Shape;298;p39"/>
          <p:cNvSpPr txBox="1"/>
          <p:nvPr/>
        </p:nvSpPr>
        <p:spPr>
          <a:xfrm>
            <a:off x="536524" y="1093175"/>
            <a:ext cx="8241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just" rtl="0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lang="en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Öncelikle Anaconda 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(veya Miniconda) indirilerek </a:t>
            </a:r>
            <a:r>
              <a:rPr lang="en" b="1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Python 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kurulur. 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99" name="Google Shape;29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7800" y="1630675"/>
            <a:ext cx="7878449" cy="295167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Metin kutusu 6">
            <a:extLst>
              <a:ext uri="{FF2B5EF4-FFF2-40B4-BE49-F238E27FC236}">
                <a16:creationId xmlns:a16="http://schemas.microsoft.com/office/drawing/2014/main" id="{47737EB0-838D-4DFE-88C2-A8632495E5B3}"/>
              </a:ext>
            </a:extLst>
          </p:cNvPr>
          <p:cNvSpPr txBox="1"/>
          <p:nvPr/>
        </p:nvSpPr>
        <p:spPr>
          <a:xfrm>
            <a:off x="85024" y="4835674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dirty="0"/>
              <a:t>https://docs.conda.io/en/latest/miniconda.html</a:t>
            </a:r>
            <a:endParaRPr lang="tr-TR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0"/>
          <p:cNvSpPr txBox="1">
            <a:spLocks noGrp="1"/>
          </p:cNvSpPr>
          <p:nvPr>
            <p:ph type="title"/>
          </p:nvPr>
        </p:nvSpPr>
        <p:spPr>
          <a:xfrm>
            <a:off x="717800" y="383175"/>
            <a:ext cx="770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Lokal Pyspark Kurulumu</a:t>
            </a:r>
            <a:endParaRPr/>
          </a:p>
        </p:txBody>
      </p:sp>
      <p:sp>
        <p:nvSpPr>
          <p:cNvPr id="305" name="Google Shape;305;p4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pic>
        <p:nvPicPr>
          <p:cNvPr id="306" name="Google Shape;30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6137" y="1282150"/>
            <a:ext cx="4351726" cy="333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1"/>
          <p:cNvSpPr txBox="1">
            <a:spLocks noGrp="1"/>
          </p:cNvSpPr>
          <p:nvPr>
            <p:ph type="title"/>
          </p:nvPr>
        </p:nvSpPr>
        <p:spPr>
          <a:xfrm>
            <a:off x="717800" y="352695"/>
            <a:ext cx="770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Lokal Pyspark Kurulumu</a:t>
            </a:r>
            <a:endParaRPr/>
          </a:p>
        </p:txBody>
      </p:sp>
      <p:sp>
        <p:nvSpPr>
          <p:cNvPr id="312" name="Google Shape;312;p4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313" name="Google Shape;313;p41"/>
          <p:cNvSpPr txBox="1"/>
          <p:nvPr/>
        </p:nvSpPr>
        <p:spPr>
          <a:xfrm>
            <a:off x="501900" y="1093175"/>
            <a:ext cx="8241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just" rtl="0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lang="en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Java JDK 8 kurulur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 (oracle üyeliği gereklidir)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14" name="Google Shape;314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4525" y="1706750"/>
            <a:ext cx="6735752" cy="2809399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Metin kutusu 6">
            <a:extLst>
              <a:ext uri="{FF2B5EF4-FFF2-40B4-BE49-F238E27FC236}">
                <a16:creationId xmlns:a16="http://schemas.microsoft.com/office/drawing/2014/main" id="{A954E632-1673-4F92-A7EA-67E558E1722D}"/>
              </a:ext>
            </a:extLst>
          </p:cNvPr>
          <p:cNvSpPr txBox="1"/>
          <p:nvPr/>
        </p:nvSpPr>
        <p:spPr>
          <a:xfrm>
            <a:off x="-81281" y="4790805"/>
            <a:ext cx="824099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/>
              <a:t>https://www.oracle.com/tr/java/technologies/javase/javase8-archive-downloads.html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2"/>
          <p:cNvSpPr txBox="1">
            <a:spLocks noGrp="1"/>
          </p:cNvSpPr>
          <p:nvPr>
            <p:ph type="title"/>
          </p:nvPr>
        </p:nvSpPr>
        <p:spPr>
          <a:xfrm>
            <a:off x="717800" y="383175"/>
            <a:ext cx="770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Lokal Pyspark Kurulumu</a:t>
            </a:r>
            <a:endParaRPr/>
          </a:p>
        </p:txBody>
      </p:sp>
      <p:sp>
        <p:nvSpPr>
          <p:cNvPr id="320" name="Google Shape;320;p4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321" name="Google Shape;321;p42"/>
          <p:cNvSpPr txBox="1"/>
          <p:nvPr/>
        </p:nvSpPr>
        <p:spPr>
          <a:xfrm>
            <a:off x="501900" y="1093175"/>
            <a:ext cx="8241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just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Anaconda Powershell Prompt 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açılır.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22" name="Google Shape;32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8088" y="1630675"/>
            <a:ext cx="4228620" cy="3026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43"/>
          <p:cNvSpPr txBox="1">
            <a:spLocks noGrp="1"/>
          </p:cNvSpPr>
          <p:nvPr>
            <p:ph type="title"/>
          </p:nvPr>
        </p:nvSpPr>
        <p:spPr>
          <a:xfrm>
            <a:off x="717800" y="383175"/>
            <a:ext cx="770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Lokal Pyspark Kurulumu</a:t>
            </a:r>
            <a:endParaRPr/>
          </a:p>
        </p:txBody>
      </p:sp>
      <p:sp>
        <p:nvSpPr>
          <p:cNvPr id="328" name="Google Shape;328;p4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sp>
        <p:nvSpPr>
          <p:cNvPr id="329" name="Google Shape;329;p43"/>
          <p:cNvSpPr txBox="1"/>
          <p:nvPr/>
        </p:nvSpPr>
        <p:spPr>
          <a:xfrm>
            <a:off x="501900" y="1093175"/>
            <a:ext cx="8241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just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PySpark 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isminde bir envoiroment oluşturulur.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30" name="Google Shape;33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3900" y="1630675"/>
            <a:ext cx="7855999" cy="2951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4"/>
          <p:cNvSpPr txBox="1">
            <a:spLocks noGrp="1"/>
          </p:cNvSpPr>
          <p:nvPr>
            <p:ph type="title"/>
          </p:nvPr>
        </p:nvSpPr>
        <p:spPr>
          <a:xfrm>
            <a:off x="717800" y="383175"/>
            <a:ext cx="770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Lokal Pyspark Kurulumu</a:t>
            </a:r>
            <a:endParaRPr/>
          </a:p>
        </p:txBody>
      </p:sp>
      <p:sp>
        <p:nvSpPr>
          <p:cNvPr id="336" name="Google Shape;336;p4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sp>
        <p:nvSpPr>
          <p:cNvPr id="337" name="Google Shape;337;p44"/>
          <p:cNvSpPr txBox="1"/>
          <p:nvPr/>
        </p:nvSpPr>
        <p:spPr>
          <a:xfrm>
            <a:off x="501900" y="1093175"/>
            <a:ext cx="8241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lang="en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PySpark 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isminde bir envoiroment oluşturulur ve aktif edilir.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38" name="Google Shape;33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8175" y="1630675"/>
            <a:ext cx="7847451" cy="295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45"/>
          <p:cNvSpPr txBox="1">
            <a:spLocks noGrp="1"/>
          </p:cNvSpPr>
          <p:nvPr>
            <p:ph type="title"/>
          </p:nvPr>
        </p:nvSpPr>
        <p:spPr>
          <a:xfrm>
            <a:off x="717800" y="383175"/>
            <a:ext cx="770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Lokal Pyspark Kurulumu</a:t>
            </a:r>
            <a:endParaRPr/>
          </a:p>
        </p:txBody>
      </p:sp>
      <p:sp>
        <p:nvSpPr>
          <p:cNvPr id="344" name="Google Shape;344;p4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sp>
        <p:nvSpPr>
          <p:cNvPr id="345" name="Google Shape;345;p45"/>
          <p:cNvSpPr txBox="1"/>
          <p:nvPr/>
        </p:nvSpPr>
        <p:spPr>
          <a:xfrm>
            <a:off x="501900" y="1093175"/>
            <a:ext cx="8241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lang="en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PySpark 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aşağıdaki şekilde indirilir ve kurulur.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46" name="Google Shape;346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99" y="1630674"/>
            <a:ext cx="7477401" cy="2999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46"/>
          <p:cNvSpPr txBox="1">
            <a:spLocks noGrp="1"/>
          </p:cNvSpPr>
          <p:nvPr>
            <p:ph type="title"/>
          </p:nvPr>
        </p:nvSpPr>
        <p:spPr>
          <a:xfrm>
            <a:off x="717800" y="383175"/>
            <a:ext cx="770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Lokal Pyspark Kurulumu</a:t>
            </a:r>
            <a:endParaRPr/>
          </a:p>
        </p:txBody>
      </p:sp>
      <p:sp>
        <p:nvSpPr>
          <p:cNvPr id="352" name="Google Shape;352;p4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sp>
        <p:nvSpPr>
          <p:cNvPr id="353" name="Google Shape;353;p46"/>
          <p:cNvSpPr txBox="1"/>
          <p:nvPr/>
        </p:nvSpPr>
        <p:spPr>
          <a:xfrm>
            <a:off x="501900" y="1093175"/>
            <a:ext cx="8241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lang="en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PySpark 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aşağıdaki şekilde indirilir ve kurulur.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54" name="Google Shape;354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0938" y="1493382"/>
            <a:ext cx="7981926" cy="32197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9"/>
          <p:cNvSpPr txBox="1">
            <a:spLocks noGrp="1"/>
          </p:cNvSpPr>
          <p:nvPr>
            <p:ph type="title"/>
          </p:nvPr>
        </p:nvSpPr>
        <p:spPr>
          <a:xfrm>
            <a:off x="717800" y="383175"/>
            <a:ext cx="770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Databricks</a:t>
            </a:r>
            <a:endParaRPr/>
          </a:p>
        </p:txBody>
      </p:sp>
      <p:sp>
        <p:nvSpPr>
          <p:cNvPr id="214" name="Google Shape;214;p2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215" name="Google Shape;215;p29"/>
          <p:cNvSpPr txBox="1"/>
          <p:nvPr/>
        </p:nvSpPr>
        <p:spPr>
          <a:xfrm>
            <a:off x="442875" y="1180975"/>
            <a:ext cx="8251200" cy="363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Bu derste, </a:t>
            </a:r>
            <a:r>
              <a:rPr lang="en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Apache Spark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çerçevesine (diğer adıyla PySpark) yönelik Python uygulama programlama arabirimini </a:t>
            </a:r>
            <a:r>
              <a:rPr lang="en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Databricks 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ile birlikte kullanacağız. 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Neden </a:t>
            </a:r>
            <a:r>
              <a:rPr lang="en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Databricks?</a:t>
            </a:r>
            <a:endParaRPr b="1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1" indent="-31750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</a:pPr>
            <a:r>
              <a:rPr lang="en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Sıfır yapılandırma</a:t>
            </a:r>
            <a:endParaRPr b="1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1" indent="-31750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</a:pPr>
            <a:r>
              <a:rPr lang="en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Güçlü bulut altyapısına ücretsiz erişim</a:t>
            </a:r>
            <a:endParaRPr b="1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1" indent="-31750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</a:pPr>
            <a:r>
              <a:rPr lang="en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Kolay paylaşım ve ortak çalışma</a:t>
            </a:r>
            <a:endParaRPr b="1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0" indent="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30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30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just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 sz="13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16" name="Google Shape;21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14374" y="3629175"/>
            <a:ext cx="1908201" cy="1078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47"/>
          <p:cNvSpPr txBox="1">
            <a:spLocks noGrp="1"/>
          </p:cNvSpPr>
          <p:nvPr>
            <p:ph type="title"/>
          </p:nvPr>
        </p:nvSpPr>
        <p:spPr>
          <a:xfrm>
            <a:off x="717800" y="383175"/>
            <a:ext cx="770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Lokal Pyspark Kurulumu</a:t>
            </a:r>
            <a:endParaRPr/>
          </a:p>
        </p:txBody>
      </p:sp>
      <p:sp>
        <p:nvSpPr>
          <p:cNvPr id="360" name="Google Shape;360;p4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sp>
        <p:nvSpPr>
          <p:cNvPr id="361" name="Google Shape;361;p47"/>
          <p:cNvSpPr txBox="1"/>
          <p:nvPr/>
        </p:nvSpPr>
        <p:spPr>
          <a:xfrm>
            <a:off x="501900" y="1093175"/>
            <a:ext cx="8241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lang="en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Jupyterlab 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aşağıdaki şekilde indirilir ve kurulur.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62" name="Google Shape;362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2913" y="1630678"/>
            <a:ext cx="7838975" cy="30084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48"/>
          <p:cNvSpPr txBox="1">
            <a:spLocks noGrp="1"/>
          </p:cNvSpPr>
          <p:nvPr>
            <p:ph type="title"/>
          </p:nvPr>
        </p:nvSpPr>
        <p:spPr>
          <a:xfrm>
            <a:off x="717800" y="383175"/>
            <a:ext cx="770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Lokal Pyspark Kurulumu</a:t>
            </a:r>
            <a:endParaRPr/>
          </a:p>
        </p:txBody>
      </p:sp>
      <p:sp>
        <p:nvSpPr>
          <p:cNvPr id="368" name="Google Shape;368;p4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sp>
        <p:nvSpPr>
          <p:cNvPr id="369" name="Google Shape;369;p48"/>
          <p:cNvSpPr txBox="1"/>
          <p:nvPr/>
        </p:nvSpPr>
        <p:spPr>
          <a:xfrm>
            <a:off x="501900" y="1093175"/>
            <a:ext cx="8241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Kurulum aşağıdaki şekilde kontrol edilir.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70" name="Google Shape;370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9982" y="1630675"/>
            <a:ext cx="6684844" cy="2891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49"/>
          <p:cNvSpPr txBox="1">
            <a:spLocks noGrp="1"/>
          </p:cNvSpPr>
          <p:nvPr>
            <p:ph type="title"/>
          </p:nvPr>
        </p:nvSpPr>
        <p:spPr>
          <a:xfrm>
            <a:off x="717800" y="383175"/>
            <a:ext cx="770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Lokal Pyspark Kurulumu</a:t>
            </a:r>
            <a:endParaRPr/>
          </a:p>
        </p:txBody>
      </p:sp>
      <p:sp>
        <p:nvSpPr>
          <p:cNvPr id="376" name="Google Shape;376;p4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sp>
        <p:nvSpPr>
          <p:cNvPr id="377" name="Google Shape;377;p49"/>
          <p:cNvSpPr txBox="1"/>
          <p:nvPr/>
        </p:nvSpPr>
        <p:spPr>
          <a:xfrm>
            <a:off x="501900" y="1093175"/>
            <a:ext cx="8241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Jupyterlab aşağıdaki şekilde açılır.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78" name="Google Shape;378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8212" y="1841500"/>
            <a:ext cx="8028375" cy="235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50"/>
          <p:cNvSpPr txBox="1">
            <a:spLocks noGrp="1"/>
          </p:cNvSpPr>
          <p:nvPr>
            <p:ph type="title"/>
          </p:nvPr>
        </p:nvSpPr>
        <p:spPr>
          <a:xfrm>
            <a:off x="717800" y="383175"/>
            <a:ext cx="770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Lokal Pyspark Kurulumu - EK</a:t>
            </a:r>
            <a:endParaRPr/>
          </a:p>
        </p:txBody>
      </p:sp>
      <p:sp>
        <p:nvSpPr>
          <p:cNvPr id="384" name="Google Shape;384;p5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sp>
        <p:nvSpPr>
          <p:cNvPr id="385" name="Google Shape;385;p50"/>
          <p:cNvSpPr txBox="1"/>
          <p:nvPr/>
        </p:nvSpPr>
        <p:spPr>
          <a:xfrm>
            <a:off x="501900" y="1093175"/>
            <a:ext cx="8241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Jupyterlab açılmaz ve aşağıdaki hatayı verir ise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86" name="Google Shape;386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1000" y="1571850"/>
            <a:ext cx="7625002" cy="498450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50"/>
          <p:cNvSpPr txBox="1"/>
          <p:nvPr/>
        </p:nvSpPr>
        <p:spPr>
          <a:xfrm>
            <a:off x="501900" y="2433700"/>
            <a:ext cx="7242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Aşağıdaki şekilde çözümlenebilir.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88" name="Google Shape;388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1000" y="2986300"/>
            <a:ext cx="7708199" cy="1011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51"/>
          <p:cNvSpPr txBox="1">
            <a:spLocks noGrp="1"/>
          </p:cNvSpPr>
          <p:nvPr>
            <p:ph type="title"/>
          </p:nvPr>
        </p:nvSpPr>
        <p:spPr>
          <a:xfrm>
            <a:off x="717800" y="383175"/>
            <a:ext cx="770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Lokal Pyspark Kurulumu</a:t>
            </a:r>
            <a:endParaRPr/>
          </a:p>
        </p:txBody>
      </p:sp>
      <p:sp>
        <p:nvSpPr>
          <p:cNvPr id="394" name="Google Shape;394;p5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sp>
        <p:nvSpPr>
          <p:cNvPr id="395" name="Google Shape;395;p51"/>
          <p:cNvSpPr txBox="1"/>
          <p:nvPr/>
        </p:nvSpPr>
        <p:spPr>
          <a:xfrm>
            <a:off x="501900" y="1093175"/>
            <a:ext cx="8241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Jupyterlab içerisinden notebook oluşturulur ve spark çalıştırılır.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96" name="Google Shape;396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4425" y="1536875"/>
            <a:ext cx="6254949" cy="3084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9"/>
          <p:cNvSpPr txBox="1">
            <a:spLocks noGrp="1"/>
          </p:cNvSpPr>
          <p:nvPr>
            <p:ph type="title"/>
          </p:nvPr>
        </p:nvSpPr>
        <p:spPr>
          <a:xfrm>
            <a:off x="717800" y="383175"/>
            <a:ext cx="770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Colab</a:t>
            </a:r>
            <a:endParaRPr dirty="0"/>
          </a:p>
        </p:txBody>
      </p:sp>
      <p:sp>
        <p:nvSpPr>
          <p:cNvPr id="214" name="Google Shape;214;p2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sp>
        <p:nvSpPr>
          <p:cNvPr id="215" name="Google Shape;215;p29"/>
          <p:cNvSpPr txBox="1"/>
          <p:nvPr/>
        </p:nvSpPr>
        <p:spPr>
          <a:xfrm>
            <a:off x="388700" y="955875"/>
            <a:ext cx="8251200" cy="6001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</a:pPr>
            <a:r>
              <a:rPr lang="en" b="1" dirty="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Google Colab</a:t>
            </a:r>
          </a:p>
          <a:p>
            <a:pPr marL="914400" lvl="1" indent="-317500" algn="just">
              <a:spcBef>
                <a:spcPts val="1000"/>
              </a:spcBef>
              <a:buClr>
                <a:schemeClr val="dk2"/>
              </a:buClr>
              <a:buSzPts val="1400"/>
              <a:buFont typeface="Montserrat"/>
              <a:buChar char="○"/>
            </a:pPr>
            <a:r>
              <a:rPr lang="en-GB" sz="1000" dirty="0">
                <a:solidFill>
                  <a:schemeClr val="tx1"/>
                </a:solidFill>
                <a:latin typeface="Montserrat"/>
                <a:sym typeface="Montserrat"/>
              </a:rPr>
              <a:t>Google </a:t>
            </a:r>
            <a:r>
              <a:rPr lang="en-GB" sz="1000" dirty="0" err="1">
                <a:solidFill>
                  <a:schemeClr val="tx1"/>
                </a:solidFill>
                <a:latin typeface="Montserrat"/>
                <a:sym typeface="Montserrat"/>
              </a:rPr>
              <a:t>Research'ün</a:t>
            </a:r>
            <a:r>
              <a:rPr lang="en-GB" sz="1000" dirty="0">
                <a:solidFill>
                  <a:schemeClr val="tx1"/>
                </a:solidFill>
                <a:latin typeface="Montserrat"/>
                <a:sym typeface="Montserrat"/>
              </a:rPr>
              <a:t> </a:t>
            </a:r>
            <a:r>
              <a:rPr lang="en-GB" sz="1000" dirty="0" err="1">
                <a:solidFill>
                  <a:schemeClr val="tx1"/>
                </a:solidFill>
                <a:latin typeface="Montserrat"/>
                <a:sym typeface="Montserrat"/>
              </a:rPr>
              <a:t>sunduğu</a:t>
            </a:r>
            <a:r>
              <a:rPr lang="en-GB" sz="1000" dirty="0">
                <a:solidFill>
                  <a:schemeClr val="tx1"/>
                </a:solidFill>
                <a:latin typeface="Montserrat"/>
                <a:sym typeface="Montserrat"/>
              </a:rPr>
              <a:t> </a:t>
            </a:r>
            <a:r>
              <a:rPr lang="en-GB" sz="1000" dirty="0" err="1">
                <a:solidFill>
                  <a:schemeClr val="tx1"/>
                </a:solidFill>
                <a:latin typeface="Montserrat"/>
                <a:sym typeface="Montserrat"/>
              </a:rPr>
              <a:t>bulut</a:t>
            </a:r>
            <a:r>
              <a:rPr lang="en-GB" sz="1000" dirty="0">
                <a:solidFill>
                  <a:schemeClr val="tx1"/>
                </a:solidFill>
                <a:latin typeface="Montserrat"/>
                <a:sym typeface="Montserrat"/>
              </a:rPr>
              <a:t> </a:t>
            </a:r>
            <a:r>
              <a:rPr lang="en-GB" sz="1000" dirty="0" err="1">
                <a:solidFill>
                  <a:schemeClr val="tx1"/>
                </a:solidFill>
                <a:latin typeface="Montserrat"/>
                <a:sym typeface="Montserrat"/>
              </a:rPr>
              <a:t>tabanlı</a:t>
            </a:r>
            <a:r>
              <a:rPr lang="en-GB" sz="1000" dirty="0">
                <a:solidFill>
                  <a:schemeClr val="tx1"/>
                </a:solidFill>
                <a:latin typeface="Montserrat"/>
                <a:sym typeface="Montserrat"/>
              </a:rPr>
              <a:t> </a:t>
            </a:r>
            <a:r>
              <a:rPr lang="en-GB" sz="1000" dirty="0" err="1">
                <a:solidFill>
                  <a:schemeClr val="tx1"/>
                </a:solidFill>
                <a:latin typeface="Montserrat"/>
                <a:sym typeface="Montserrat"/>
              </a:rPr>
              <a:t>bir</a:t>
            </a:r>
            <a:r>
              <a:rPr lang="en-GB" sz="1000" dirty="0">
                <a:solidFill>
                  <a:schemeClr val="tx1"/>
                </a:solidFill>
                <a:latin typeface="Montserrat"/>
                <a:sym typeface="Montserrat"/>
              </a:rPr>
              <a:t> </a:t>
            </a:r>
            <a:r>
              <a:rPr lang="en-GB" sz="1000" dirty="0" err="1">
                <a:solidFill>
                  <a:schemeClr val="tx1"/>
                </a:solidFill>
                <a:latin typeface="Montserrat"/>
                <a:sym typeface="Montserrat"/>
              </a:rPr>
              <a:t>Jupyter</a:t>
            </a:r>
            <a:r>
              <a:rPr lang="en-GB" sz="1000" dirty="0">
                <a:solidFill>
                  <a:schemeClr val="tx1"/>
                </a:solidFill>
                <a:latin typeface="Montserrat"/>
                <a:sym typeface="Montserrat"/>
              </a:rPr>
              <a:t> not </a:t>
            </a:r>
            <a:r>
              <a:rPr lang="en-GB" sz="1000" dirty="0" err="1">
                <a:solidFill>
                  <a:schemeClr val="tx1"/>
                </a:solidFill>
                <a:latin typeface="Montserrat"/>
                <a:sym typeface="Montserrat"/>
              </a:rPr>
              <a:t>defteri</a:t>
            </a:r>
            <a:r>
              <a:rPr lang="en-GB" sz="1000" dirty="0">
                <a:solidFill>
                  <a:schemeClr val="tx1"/>
                </a:solidFill>
                <a:latin typeface="Montserrat"/>
                <a:sym typeface="Montserrat"/>
              </a:rPr>
              <a:t> </a:t>
            </a:r>
            <a:r>
              <a:rPr lang="en-GB" sz="1000" dirty="0" err="1">
                <a:solidFill>
                  <a:schemeClr val="tx1"/>
                </a:solidFill>
                <a:latin typeface="Montserrat"/>
                <a:sym typeface="Montserrat"/>
              </a:rPr>
              <a:t>ortamıdır</a:t>
            </a:r>
            <a:r>
              <a:rPr lang="en-GB" sz="1000" dirty="0">
                <a:solidFill>
                  <a:schemeClr val="tx1"/>
                </a:solidFill>
                <a:latin typeface="Montserrat"/>
                <a:sym typeface="Montserrat"/>
              </a:rPr>
              <a:t>.</a:t>
            </a:r>
          </a:p>
          <a:p>
            <a:pPr marL="914400" lvl="1" indent="-317500" algn="just">
              <a:spcBef>
                <a:spcPts val="1000"/>
              </a:spcBef>
              <a:buClr>
                <a:schemeClr val="dk2"/>
              </a:buClr>
              <a:buSzPts val="1400"/>
              <a:buFont typeface="Montserrat"/>
              <a:buChar char="○"/>
            </a:pPr>
            <a:r>
              <a:rPr lang="en-GB" sz="1000" dirty="0">
                <a:solidFill>
                  <a:schemeClr val="tx1"/>
                </a:solidFill>
                <a:latin typeface="Montserrat"/>
                <a:sym typeface="Montserrat"/>
              </a:rPr>
              <a:t>Bulut </a:t>
            </a:r>
            <a:r>
              <a:rPr lang="en-GB" sz="1000" dirty="0" err="1">
                <a:solidFill>
                  <a:schemeClr val="tx1"/>
                </a:solidFill>
                <a:latin typeface="Montserrat"/>
                <a:sym typeface="Montserrat"/>
              </a:rPr>
              <a:t>ortamında</a:t>
            </a:r>
            <a:r>
              <a:rPr lang="en-GB" sz="1000" dirty="0">
                <a:solidFill>
                  <a:schemeClr val="tx1"/>
                </a:solidFill>
                <a:latin typeface="Montserrat"/>
                <a:sym typeface="Montserrat"/>
              </a:rPr>
              <a:t> </a:t>
            </a:r>
            <a:r>
              <a:rPr lang="en-GB" sz="1000" dirty="0" err="1">
                <a:solidFill>
                  <a:schemeClr val="tx1"/>
                </a:solidFill>
                <a:latin typeface="Montserrat"/>
                <a:sym typeface="Montserrat"/>
              </a:rPr>
              <a:t>çalışır</a:t>
            </a:r>
            <a:r>
              <a:rPr lang="en-GB" sz="1000" dirty="0">
                <a:solidFill>
                  <a:schemeClr val="tx1"/>
                </a:solidFill>
                <a:latin typeface="Montserrat"/>
                <a:sym typeface="Montserrat"/>
              </a:rPr>
              <a:t> &amp; </a:t>
            </a:r>
            <a:r>
              <a:rPr lang="en-GB" sz="1000" dirty="0" err="1">
                <a:solidFill>
                  <a:schemeClr val="tx1"/>
                </a:solidFill>
                <a:latin typeface="Montserrat"/>
                <a:sym typeface="Montserrat"/>
              </a:rPr>
              <a:t>kurulum</a:t>
            </a:r>
            <a:r>
              <a:rPr lang="en-GB" sz="1000" dirty="0">
                <a:solidFill>
                  <a:schemeClr val="tx1"/>
                </a:solidFill>
                <a:latin typeface="Montserrat"/>
                <a:sym typeface="Montserrat"/>
              </a:rPr>
              <a:t> </a:t>
            </a:r>
            <a:r>
              <a:rPr lang="en-GB" sz="1000" dirty="0" err="1">
                <a:solidFill>
                  <a:schemeClr val="tx1"/>
                </a:solidFill>
                <a:latin typeface="Montserrat"/>
                <a:sym typeface="Montserrat"/>
              </a:rPr>
              <a:t>gerektirmez</a:t>
            </a:r>
            <a:r>
              <a:rPr lang="en-GB" sz="1000" dirty="0">
                <a:solidFill>
                  <a:schemeClr val="tx1"/>
                </a:solidFill>
                <a:latin typeface="Montserrat"/>
                <a:sym typeface="Montserrat"/>
              </a:rPr>
              <a:t>.</a:t>
            </a:r>
          </a:p>
          <a:p>
            <a:pPr marL="914400" lvl="1" indent="-317500" algn="just">
              <a:spcBef>
                <a:spcPts val="1000"/>
              </a:spcBef>
              <a:buClr>
                <a:schemeClr val="dk2"/>
              </a:buClr>
              <a:buSzPts val="1400"/>
              <a:buFont typeface="Montserrat"/>
              <a:buChar char="○"/>
            </a:pPr>
            <a:r>
              <a:rPr lang="en-GB" sz="1000" dirty="0" err="1">
                <a:solidFill>
                  <a:schemeClr val="tx1"/>
                </a:solidFill>
                <a:latin typeface="Montserrat"/>
                <a:sym typeface="Montserrat"/>
              </a:rPr>
              <a:t>Eş</a:t>
            </a:r>
            <a:r>
              <a:rPr lang="en-GB" sz="1000" dirty="0">
                <a:solidFill>
                  <a:schemeClr val="tx1"/>
                </a:solidFill>
                <a:latin typeface="Montserrat"/>
                <a:sym typeface="Montserrat"/>
              </a:rPr>
              <a:t> </a:t>
            </a:r>
            <a:r>
              <a:rPr lang="en-GB" sz="1000" dirty="0" err="1">
                <a:solidFill>
                  <a:schemeClr val="tx1"/>
                </a:solidFill>
                <a:latin typeface="Montserrat"/>
                <a:sym typeface="Montserrat"/>
              </a:rPr>
              <a:t>zamanlı</a:t>
            </a:r>
            <a:r>
              <a:rPr lang="en-GB" sz="1000" dirty="0">
                <a:solidFill>
                  <a:schemeClr val="tx1"/>
                </a:solidFill>
                <a:latin typeface="Montserrat"/>
                <a:sym typeface="Montserrat"/>
              </a:rPr>
              <a:t> </a:t>
            </a:r>
            <a:r>
              <a:rPr lang="en-GB" sz="1000" dirty="0" err="1">
                <a:solidFill>
                  <a:schemeClr val="tx1"/>
                </a:solidFill>
                <a:latin typeface="Montserrat"/>
                <a:sym typeface="Montserrat"/>
              </a:rPr>
              <a:t>düzenleme</a:t>
            </a:r>
            <a:r>
              <a:rPr lang="en-GB" sz="1000" dirty="0">
                <a:solidFill>
                  <a:schemeClr val="tx1"/>
                </a:solidFill>
                <a:latin typeface="Montserrat"/>
                <a:sym typeface="Montserrat"/>
              </a:rPr>
              <a:t> </a:t>
            </a:r>
            <a:r>
              <a:rPr lang="en-GB" sz="1000" dirty="0" err="1">
                <a:solidFill>
                  <a:schemeClr val="tx1"/>
                </a:solidFill>
                <a:latin typeface="Montserrat"/>
                <a:sym typeface="Montserrat"/>
              </a:rPr>
              <a:t>imlanı</a:t>
            </a:r>
            <a:r>
              <a:rPr lang="en-GB" sz="1000" dirty="0">
                <a:solidFill>
                  <a:schemeClr val="tx1"/>
                </a:solidFill>
                <a:latin typeface="Montserrat"/>
                <a:sym typeface="Montserrat"/>
              </a:rPr>
              <a:t> </a:t>
            </a:r>
            <a:r>
              <a:rPr lang="en-GB" sz="1000" dirty="0" err="1">
                <a:solidFill>
                  <a:schemeClr val="tx1"/>
                </a:solidFill>
                <a:latin typeface="Montserrat"/>
                <a:sym typeface="Montserrat"/>
              </a:rPr>
              <a:t>sunar</a:t>
            </a:r>
            <a:r>
              <a:rPr lang="en-GB" sz="1000" dirty="0">
                <a:solidFill>
                  <a:schemeClr val="dk2"/>
                </a:solidFill>
                <a:latin typeface="Montserrat"/>
                <a:sym typeface="Montserrat"/>
              </a:rPr>
              <a:t>.</a:t>
            </a:r>
            <a:r>
              <a:rPr lang="en" sz="1000" dirty="0">
                <a:solidFill>
                  <a:schemeClr val="dk2"/>
                </a:solidFill>
                <a:latin typeface="Montserrat"/>
                <a:sym typeface="Montserrat"/>
              </a:rPr>
              <a:t> </a:t>
            </a:r>
          </a:p>
          <a:p>
            <a:pPr marL="596900" lvl="1" algn="just">
              <a:spcBef>
                <a:spcPts val="1000"/>
              </a:spcBef>
              <a:buClr>
                <a:schemeClr val="dk2"/>
              </a:buClr>
              <a:buSzPts val="1400"/>
            </a:pPr>
            <a:endParaRPr sz="1100" dirty="0">
              <a:solidFill>
                <a:schemeClr val="dk2"/>
              </a:solidFill>
              <a:latin typeface="Montserrat"/>
              <a:sym typeface="Montserrat"/>
            </a:endParaRPr>
          </a:p>
          <a:p>
            <a:pPr marL="457200" indent="-317500" algn="just">
              <a:buClr>
                <a:schemeClr val="dk2"/>
              </a:buClr>
              <a:buSzPts val="1400"/>
              <a:buFont typeface="Montserrat"/>
              <a:buChar char="●"/>
            </a:pPr>
            <a:r>
              <a:rPr lang="en" b="1" dirty="0">
                <a:solidFill>
                  <a:schemeClr val="accent1"/>
                </a:solidFill>
                <a:latin typeface="Montserrat"/>
                <a:sym typeface="Montserrat"/>
              </a:rPr>
              <a:t>Neler Yapılabilir ? </a:t>
            </a:r>
            <a:endParaRPr b="1" dirty="0">
              <a:solidFill>
                <a:schemeClr val="accent1"/>
              </a:solidFill>
              <a:latin typeface="Montserrat"/>
              <a:sym typeface="Montserrat"/>
            </a:endParaRPr>
          </a:p>
          <a:p>
            <a:pPr marL="914400" lvl="1" indent="-31750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</a:pPr>
            <a:r>
              <a:rPr lang="en-GB" sz="1000" dirty="0" err="1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Pyhton</a:t>
            </a:r>
            <a:r>
              <a:rPr lang="en-GB" sz="1000" dirty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GB" sz="1000" dirty="0" err="1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ile</a:t>
            </a:r>
            <a:r>
              <a:rPr lang="en-GB" sz="1000" dirty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GB" sz="1000" dirty="0" err="1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koda</a:t>
            </a:r>
            <a:r>
              <a:rPr lang="en-GB" sz="1000" dirty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GB" sz="1000" dirty="0" err="1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yazma</a:t>
            </a:r>
            <a:endParaRPr sz="1000" dirty="0">
              <a:solidFill>
                <a:schemeClr val="tx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1" indent="-31750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</a:pPr>
            <a:r>
              <a:rPr lang="en-GB" sz="1000" dirty="0" err="1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Matematiksel</a:t>
            </a:r>
            <a:r>
              <a:rPr lang="en-GB" sz="1000" dirty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GB" sz="1000" dirty="0" err="1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eşitlikleri</a:t>
            </a:r>
            <a:r>
              <a:rPr lang="en-GB" sz="1000" dirty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 de </a:t>
            </a:r>
            <a:r>
              <a:rPr lang="en-GB" sz="1000" dirty="0" err="1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destekleyen</a:t>
            </a:r>
            <a:r>
              <a:rPr lang="en-GB" sz="1000" dirty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GB" sz="1000" dirty="0" err="1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kod</a:t>
            </a:r>
            <a:r>
              <a:rPr lang="en-GB" sz="1000" dirty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GB" sz="1000" dirty="0" err="1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dokümantasyon</a:t>
            </a:r>
            <a:r>
              <a:rPr lang="en-GB" sz="1000" dirty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GB" sz="1000" dirty="0" err="1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imkanı</a:t>
            </a:r>
            <a:endParaRPr sz="1000" dirty="0">
              <a:solidFill>
                <a:schemeClr val="tx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1" indent="-31750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</a:pPr>
            <a:r>
              <a:rPr lang="en-GB" sz="1000" dirty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Not </a:t>
            </a:r>
            <a:r>
              <a:rPr lang="en-GB" sz="1000" dirty="0" err="1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defterlerini</a:t>
            </a:r>
            <a:r>
              <a:rPr lang="en-GB" sz="1000" dirty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GB" sz="1000" dirty="0" err="1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oluşturma</a:t>
            </a:r>
            <a:r>
              <a:rPr lang="en-GB" sz="1000" dirty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 / </a:t>
            </a:r>
            <a:r>
              <a:rPr lang="en-GB" sz="1000" dirty="0" err="1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yükleme</a:t>
            </a:r>
            <a:r>
              <a:rPr lang="en-GB" sz="1000" dirty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 / </a:t>
            </a:r>
            <a:r>
              <a:rPr lang="en-GB" sz="1000" dirty="0" err="1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paylaşma</a:t>
            </a:r>
            <a:endParaRPr lang="en-GB" sz="1000" dirty="0">
              <a:solidFill>
                <a:schemeClr val="tx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1" indent="-31750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</a:pPr>
            <a:r>
              <a:rPr lang="en-GB" sz="1000" dirty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Google </a:t>
            </a:r>
            <a:r>
              <a:rPr lang="en-GB" sz="1000" dirty="0" err="1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Drive’da</a:t>
            </a:r>
            <a:r>
              <a:rPr lang="en-GB" sz="1000" dirty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 not </a:t>
            </a:r>
            <a:r>
              <a:rPr lang="en-GB" sz="1000" dirty="0" err="1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deflerini</a:t>
            </a:r>
            <a:r>
              <a:rPr lang="en-GB" sz="1000" dirty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GB" sz="1000" dirty="0" err="1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içe</a:t>
            </a:r>
            <a:r>
              <a:rPr lang="en-GB" sz="1000" dirty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GB" sz="1000" dirty="0" err="1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aktarma</a:t>
            </a:r>
            <a:r>
              <a:rPr lang="en-GB" sz="1000" dirty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GB" sz="1000" dirty="0" err="1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ve</a:t>
            </a:r>
            <a:r>
              <a:rPr lang="en-GB" sz="1000" dirty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GB" sz="1000" dirty="0" err="1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Drive’a</a:t>
            </a:r>
            <a:r>
              <a:rPr lang="en-GB" sz="1000" dirty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GB" sz="1000" dirty="0" err="1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kaydetme</a:t>
            </a:r>
            <a:endParaRPr lang="en-GB" sz="1000" dirty="0">
              <a:solidFill>
                <a:schemeClr val="tx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1" indent="-31750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</a:pPr>
            <a:r>
              <a:rPr lang="en-GB" sz="1000" dirty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Not </a:t>
            </a:r>
            <a:r>
              <a:rPr lang="en-GB" sz="1000" dirty="0" err="1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defterlerini</a:t>
            </a:r>
            <a:r>
              <a:rPr lang="en-GB" sz="1000" dirty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GB" sz="1000" dirty="0" err="1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Github’da</a:t>
            </a:r>
            <a:r>
              <a:rPr lang="en-GB" sz="1000" dirty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GB" sz="1000" dirty="0" err="1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yayınlama</a:t>
            </a:r>
            <a:r>
              <a:rPr lang="en-GB" sz="1000" dirty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 / </a:t>
            </a:r>
            <a:r>
              <a:rPr lang="en-GB" sz="1000" dirty="0" err="1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içe</a:t>
            </a:r>
            <a:r>
              <a:rPr lang="en-GB" sz="1000" dirty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GB" sz="1000" dirty="0" err="1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aktarma</a:t>
            </a:r>
            <a:endParaRPr lang="en-GB" sz="1000" dirty="0">
              <a:solidFill>
                <a:schemeClr val="tx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1" indent="-31750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</a:pPr>
            <a:r>
              <a:rPr lang="en-GB" sz="1000" dirty="0" err="1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Dış</a:t>
            </a:r>
            <a:r>
              <a:rPr lang="en-GB" sz="1000" dirty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GB" sz="1000" dirty="0" err="1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kaynaklardaki</a:t>
            </a:r>
            <a:r>
              <a:rPr lang="en-GB" sz="1000" dirty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GB" sz="1000" dirty="0" err="1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veri</a:t>
            </a:r>
            <a:r>
              <a:rPr lang="en-GB" sz="1000" dirty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GB" sz="1000" dirty="0" err="1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setlerini</a:t>
            </a:r>
            <a:r>
              <a:rPr lang="en-GB" sz="1000" dirty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GB" sz="1000" dirty="0" err="1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içe</a:t>
            </a:r>
            <a:r>
              <a:rPr lang="en-GB" sz="1000" dirty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GB" sz="1000" dirty="0" err="1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aktarma</a:t>
            </a:r>
            <a:endParaRPr lang="en-GB" sz="1000" dirty="0">
              <a:solidFill>
                <a:schemeClr val="tx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1" indent="-31750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</a:pPr>
            <a:r>
              <a:rPr lang="en-GB" sz="1000" dirty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GPU </a:t>
            </a:r>
            <a:r>
              <a:rPr lang="en-GB" sz="1000" dirty="0" err="1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destekli</a:t>
            </a:r>
            <a:r>
              <a:rPr lang="en-GB" sz="1000" dirty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GB" sz="1000" dirty="0" err="1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ücretsiz</a:t>
            </a:r>
            <a:r>
              <a:rPr lang="en-GB" sz="1000" dirty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GB" sz="1000" dirty="0" err="1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bulut</a:t>
            </a:r>
            <a:r>
              <a:rPr lang="en-GB" sz="1000" dirty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GB" sz="1000" dirty="0" err="1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ortamı</a:t>
            </a:r>
            <a:endParaRPr lang="en-GB" sz="1000" dirty="0">
              <a:solidFill>
                <a:schemeClr val="tx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1" indent="-31750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</a:pPr>
            <a:endParaRPr b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0" indent="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3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3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300"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300"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just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 sz="1300" dirty="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8799218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9"/>
          <p:cNvSpPr txBox="1">
            <a:spLocks noGrp="1"/>
          </p:cNvSpPr>
          <p:nvPr>
            <p:ph type="title"/>
          </p:nvPr>
        </p:nvSpPr>
        <p:spPr>
          <a:xfrm>
            <a:off x="717800" y="383175"/>
            <a:ext cx="770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Colab / Notebook Oluşturma</a:t>
            </a:r>
            <a:endParaRPr dirty="0"/>
          </a:p>
        </p:txBody>
      </p:sp>
      <p:sp>
        <p:nvSpPr>
          <p:cNvPr id="214" name="Google Shape;214;p2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sp>
        <p:nvSpPr>
          <p:cNvPr id="215" name="Google Shape;215;p29"/>
          <p:cNvSpPr txBox="1"/>
          <p:nvPr/>
        </p:nvSpPr>
        <p:spPr>
          <a:xfrm>
            <a:off x="388700" y="955875"/>
            <a:ext cx="8251200" cy="25134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</a:pPr>
            <a:r>
              <a:rPr lang="en-GB" b="1" dirty="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https://colab.research.google.com</a:t>
            </a:r>
            <a:endParaRPr lang="en-GB" sz="1100" dirty="0">
              <a:solidFill>
                <a:schemeClr val="dk2"/>
              </a:solidFill>
              <a:latin typeface="Montserrat"/>
              <a:sym typeface="Montserrat"/>
            </a:endParaRPr>
          </a:p>
          <a:p>
            <a:pPr marL="914400" lvl="1" indent="-31750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</a:pPr>
            <a:endParaRPr b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0" indent="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3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3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300"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300"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just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 sz="1300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B6E984EC-7CEF-2BDA-AB14-94FC25FF5AC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0354"/>
          <a:stretch/>
        </p:blipFill>
        <p:spPr>
          <a:xfrm>
            <a:off x="600364" y="1397136"/>
            <a:ext cx="4396509" cy="2712466"/>
          </a:xfrm>
          <a:prstGeom prst="rect">
            <a:avLst/>
          </a:prstGeom>
        </p:spPr>
      </p:pic>
      <p:pic>
        <p:nvPicPr>
          <p:cNvPr id="5" name="Resim 4">
            <a:extLst>
              <a:ext uri="{FF2B5EF4-FFF2-40B4-BE49-F238E27FC236}">
                <a16:creationId xmlns:a16="http://schemas.microsoft.com/office/drawing/2014/main" id="{941BEC15-A7DB-93FA-CBD8-33ED45CA24B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28267" t="-5838" r="41090" b="36883"/>
          <a:stretch/>
        </p:blipFill>
        <p:spPr>
          <a:xfrm>
            <a:off x="3940611" y="1184346"/>
            <a:ext cx="4325933" cy="2780642"/>
          </a:xfrm>
          <a:prstGeom prst="rect">
            <a:avLst/>
          </a:prstGeom>
        </p:spPr>
      </p:pic>
      <p:sp>
        <p:nvSpPr>
          <p:cNvPr id="6" name="Dikdörtgen 5">
            <a:extLst>
              <a:ext uri="{FF2B5EF4-FFF2-40B4-BE49-F238E27FC236}">
                <a16:creationId xmlns:a16="http://schemas.microsoft.com/office/drawing/2014/main" id="{10AA89B3-47F3-BFDD-7DAD-5790A648BDE0}"/>
              </a:ext>
            </a:extLst>
          </p:cNvPr>
          <p:cNvSpPr/>
          <p:nvPr/>
        </p:nvSpPr>
        <p:spPr>
          <a:xfrm>
            <a:off x="2004291" y="3546764"/>
            <a:ext cx="618836" cy="28632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Dikdörtgen 6">
            <a:extLst>
              <a:ext uri="{FF2B5EF4-FFF2-40B4-BE49-F238E27FC236}">
                <a16:creationId xmlns:a16="http://schemas.microsoft.com/office/drawing/2014/main" id="{E2AA3A90-7F14-5BBD-F893-2B1B22162BDA}"/>
              </a:ext>
            </a:extLst>
          </p:cNvPr>
          <p:cNvSpPr/>
          <p:nvPr/>
        </p:nvSpPr>
        <p:spPr>
          <a:xfrm>
            <a:off x="5592619" y="1671782"/>
            <a:ext cx="721738" cy="184728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830080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Resim 10">
            <a:extLst>
              <a:ext uri="{FF2B5EF4-FFF2-40B4-BE49-F238E27FC236}">
                <a16:creationId xmlns:a16="http://schemas.microsoft.com/office/drawing/2014/main" id="{12390D01-0CCE-C6C0-DA77-013C0AABC6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132" y="1203714"/>
            <a:ext cx="8556784" cy="2794477"/>
          </a:xfrm>
          <a:prstGeom prst="rect">
            <a:avLst/>
          </a:prstGeom>
        </p:spPr>
      </p:pic>
      <p:sp>
        <p:nvSpPr>
          <p:cNvPr id="213" name="Google Shape;213;p29"/>
          <p:cNvSpPr txBox="1">
            <a:spLocks noGrp="1"/>
          </p:cNvSpPr>
          <p:nvPr>
            <p:ph type="title"/>
          </p:nvPr>
        </p:nvSpPr>
        <p:spPr>
          <a:xfrm>
            <a:off x="717800" y="383175"/>
            <a:ext cx="770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Colab / Notebook Oluşturma</a:t>
            </a:r>
            <a:endParaRPr dirty="0"/>
          </a:p>
        </p:txBody>
      </p:sp>
      <p:sp>
        <p:nvSpPr>
          <p:cNvPr id="214" name="Google Shape;214;p2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sp>
        <p:nvSpPr>
          <p:cNvPr id="8" name="Dikdörtgen 7">
            <a:extLst>
              <a:ext uri="{FF2B5EF4-FFF2-40B4-BE49-F238E27FC236}">
                <a16:creationId xmlns:a16="http://schemas.microsoft.com/office/drawing/2014/main" id="{A6DFFFD9-4EE0-D2F4-56C9-A9990AAF9685}"/>
              </a:ext>
            </a:extLst>
          </p:cNvPr>
          <p:cNvSpPr/>
          <p:nvPr/>
        </p:nvSpPr>
        <p:spPr>
          <a:xfrm>
            <a:off x="717800" y="1207014"/>
            <a:ext cx="1529231" cy="21538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" name="Dikdörtgen 8">
            <a:extLst>
              <a:ext uri="{FF2B5EF4-FFF2-40B4-BE49-F238E27FC236}">
                <a16:creationId xmlns:a16="http://schemas.microsoft.com/office/drawing/2014/main" id="{134CCE38-BAD1-05E2-79F6-E3854607EBAD}"/>
              </a:ext>
            </a:extLst>
          </p:cNvPr>
          <p:cNvSpPr/>
          <p:nvPr/>
        </p:nvSpPr>
        <p:spPr>
          <a:xfrm>
            <a:off x="504770" y="1634800"/>
            <a:ext cx="1139303" cy="28632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2" name="Dikdörtgen 11">
            <a:extLst>
              <a:ext uri="{FF2B5EF4-FFF2-40B4-BE49-F238E27FC236}">
                <a16:creationId xmlns:a16="http://schemas.microsoft.com/office/drawing/2014/main" id="{7123E008-8987-6C1C-328F-F9307157B80F}"/>
              </a:ext>
            </a:extLst>
          </p:cNvPr>
          <p:cNvSpPr/>
          <p:nvPr/>
        </p:nvSpPr>
        <p:spPr>
          <a:xfrm>
            <a:off x="6402190" y="2571750"/>
            <a:ext cx="1263993" cy="31552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" name="Dikdörtgen 12">
            <a:extLst>
              <a:ext uri="{FF2B5EF4-FFF2-40B4-BE49-F238E27FC236}">
                <a16:creationId xmlns:a16="http://schemas.microsoft.com/office/drawing/2014/main" id="{9CE9E58A-6A78-CE05-247E-C2CE2DD93606}"/>
              </a:ext>
            </a:extLst>
          </p:cNvPr>
          <p:cNvSpPr/>
          <p:nvPr/>
        </p:nvSpPr>
        <p:spPr>
          <a:xfrm>
            <a:off x="647934" y="2070541"/>
            <a:ext cx="331121" cy="28167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419446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Resim 13">
            <a:extLst>
              <a:ext uri="{FF2B5EF4-FFF2-40B4-BE49-F238E27FC236}">
                <a16:creationId xmlns:a16="http://schemas.microsoft.com/office/drawing/2014/main" id="{258C685B-4E5C-604D-A193-9705E7B07E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109" y="1104485"/>
            <a:ext cx="8783782" cy="2154686"/>
          </a:xfrm>
          <a:prstGeom prst="rect">
            <a:avLst/>
          </a:prstGeom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5E96BAA8-897E-3EA0-A0E2-4C09D27F0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Colab / Kodları Çalıştırma</a:t>
            </a:r>
            <a:endParaRPr lang="en-GB" dirty="0"/>
          </a:p>
        </p:txBody>
      </p:sp>
      <p:sp>
        <p:nvSpPr>
          <p:cNvPr id="9" name="Slayt Numarası Yer Tutucusu 8">
            <a:extLst>
              <a:ext uri="{FF2B5EF4-FFF2-40B4-BE49-F238E27FC236}">
                <a16:creationId xmlns:a16="http://schemas.microsoft.com/office/drawing/2014/main" id="{70115A24-F996-85C4-8FEC-88D6F5E0756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28</a:t>
            </a:fld>
            <a:endParaRPr lang="en"/>
          </a:p>
        </p:txBody>
      </p:sp>
      <p:sp>
        <p:nvSpPr>
          <p:cNvPr id="12" name="Dikdörtgen 11">
            <a:extLst>
              <a:ext uri="{FF2B5EF4-FFF2-40B4-BE49-F238E27FC236}">
                <a16:creationId xmlns:a16="http://schemas.microsoft.com/office/drawing/2014/main" id="{87F117E2-80EC-42E9-3C13-CECDC4BA6D3A}"/>
              </a:ext>
            </a:extLst>
          </p:cNvPr>
          <p:cNvSpPr/>
          <p:nvPr/>
        </p:nvSpPr>
        <p:spPr>
          <a:xfrm>
            <a:off x="1456708" y="1359667"/>
            <a:ext cx="1646710" cy="15509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5" name="Dikdörtgen 14">
            <a:extLst>
              <a:ext uri="{FF2B5EF4-FFF2-40B4-BE49-F238E27FC236}">
                <a16:creationId xmlns:a16="http://schemas.microsoft.com/office/drawing/2014/main" id="{9D55410A-21D8-6AEC-7464-09C3CF529066}"/>
              </a:ext>
            </a:extLst>
          </p:cNvPr>
          <p:cNvSpPr/>
          <p:nvPr/>
        </p:nvSpPr>
        <p:spPr>
          <a:xfrm>
            <a:off x="7777017" y="1986664"/>
            <a:ext cx="1186873" cy="29472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9" name="Resim 18">
            <a:extLst>
              <a:ext uri="{FF2B5EF4-FFF2-40B4-BE49-F238E27FC236}">
                <a16:creationId xmlns:a16="http://schemas.microsoft.com/office/drawing/2014/main" id="{F7C6F7DE-88E8-1D61-559F-40E55BB1AA6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0377"/>
          <a:stretch/>
        </p:blipFill>
        <p:spPr>
          <a:xfrm>
            <a:off x="3532911" y="3035569"/>
            <a:ext cx="5217837" cy="1714282"/>
          </a:xfrm>
          <a:prstGeom prst="rect">
            <a:avLst/>
          </a:prstGeom>
        </p:spPr>
      </p:pic>
      <p:sp>
        <p:nvSpPr>
          <p:cNvPr id="20" name="Dikdörtgen 19">
            <a:extLst>
              <a:ext uri="{FF2B5EF4-FFF2-40B4-BE49-F238E27FC236}">
                <a16:creationId xmlns:a16="http://schemas.microsoft.com/office/drawing/2014/main" id="{2F61D48F-DE93-D953-2A63-9AECAC595D1F}"/>
              </a:ext>
            </a:extLst>
          </p:cNvPr>
          <p:cNvSpPr/>
          <p:nvPr/>
        </p:nvSpPr>
        <p:spPr>
          <a:xfrm>
            <a:off x="3662217" y="4143355"/>
            <a:ext cx="4681424" cy="61697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1" name="Dikdörtgen 20">
            <a:extLst>
              <a:ext uri="{FF2B5EF4-FFF2-40B4-BE49-F238E27FC236}">
                <a16:creationId xmlns:a16="http://schemas.microsoft.com/office/drawing/2014/main" id="{94EF4130-D39E-8506-8587-364CB747F3B7}"/>
              </a:ext>
            </a:extLst>
          </p:cNvPr>
          <p:cNvSpPr/>
          <p:nvPr/>
        </p:nvSpPr>
        <p:spPr>
          <a:xfrm>
            <a:off x="7369911" y="1085119"/>
            <a:ext cx="1186873" cy="29472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753200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2C7F85C-F0EF-F738-B9F4-E3DAD44DB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Colab / Kodları Çalıştırma</a:t>
            </a:r>
            <a:endParaRPr lang="en-GB" dirty="0"/>
          </a:p>
        </p:txBody>
      </p:sp>
      <p:sp>
        <p:nvSpPr>
          <p:cNvPr id="9" name="Slayt Numarası Yer Tutucusu 8">
            <a:extLst>
              <a:ext uri="{FF2B5EF4-FFF2-40B4-BE49-F238E27FC236}">
                <a16:creationId xmlns:a16="http://schemas.microsoft.com/office/drawing/2014/main" id="{CFEE182D-9483-C1C0-7451-D5C0C0A5BC6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29</a:t>
            </a:fld>
            <a:endParaRPr lang="en"/>
          </a:p>
        </p:txBody>
      </p:sp>
      <p:pic>
        <p:nvPicPr>
          <p:cNvPr id="13" name="Resim 12">
            <a:extLst>
              <a:ext uri="{FF2B5EF4-FFF2-40B4-BE49-F238E27FC236}">
                <a16:creationId xmlns:a16="http://schemas.microsoft.com/office/drawing/2014/main" id="{7CCCBC95-C775-46CF-89B6-36323DEEAF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751" y="955875"/>
            <a:ext cx="3848289" cy="3114646"/>
          </a:xfrm>
          <a:prstGeom prst="rect">
            <a:avLst/>
          </a:prstGeom>
        </p:spPr>
      </p:pic>
      <p:pic>
        <p:nvPicPr>
          <p:cNvPr id="17" name="Resim 16">
            <a:extLst>
              <a:ext uri="{FF2B5EF4-FFF2-40B4-BE49-F238E27FC236}">
                <a16:creationId xmlns:a16="http://schemas.microsoft.com/office/drawing/2014/main" id="{089C6B6C-440A-B02B-139A-C87A99215A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5872" y="1173862"/>
            <a:ext cx="3090780" cy="2021537"/>
          </a:xfrm>
          <a:prstGeom prst="rect">
            <a:avLst/>
          </a:prstGeom>
        </p:spPr>
      </p:pic>
      <p:sp>
        <p:nvSpPr>
          <p:cNvPr id="18" name="Dikdörtgen 17">
            <a:extLst>
              <a:ext uri="{FF2B5EF4-FFF2-40B4-BE49-F238E27FC236}">
                <a16:creationId xmlns:a16="http://schemas.microsoft.com/office/drawing/2014/main" id="{1161FAD3-CA78-B323-D1B5-BE68B0F999B5}"/>
              </a:ext>
            </a:extLst>
          </p:cNvPr>
          <p:cNvSpPr/>
          <p:nvPr/>
        </p:nvSpPr>
        <p:spPr>
          <a:xfrm>
            <a:off x="6160655" y="2792963"/>
            <a:ext cx="858981" cy="16267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20" name="Resim 19">
            <a:extLst>
              <a:ext uri="{FF2B5EF4-FFF2-40B4-BE49-F238E27FC236}">
                <a16:creationId xmlns:a16="http://schemas.microsoft.com/office/drawing/2014/main" id="{DCAC2B46-63BF-C810-6C8C-C10D0CCECD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45196" y="3370512"/>
            <a:ext cx="4672132" cy="1379339"/>
          </a:xfrm>
          <a:prstGeom prst="rect">
            <a:avLst/>
          </a:prstGeom>
        </p:spPr>
      </p:pic>
      <p:sp>
        <p:nvSpPr>
          <p:cNvPr id="21" name="Dikdörtgen 20">
            <a:extLst>
              <a:ext uri="{FF2B5EF4-FFF2-40B4-BE49-F238E27FC236}">
                <a16:creationId xmlns:a16="http://schemas.microsoft.com/office/drawing/2014/main" id="{19DD05CF-396C-8412-72DD-CC37997781A3}"/>
              </a:ext>
            </a:extLst>
          </p:cNvPr>
          <p:cNvSpPr/>
          <p:nvPr/>
        </p:nvSpPr>
        <p:spPr>
          <a:xfrm>
            <a:off x="7112000" y="4322617"/>
            <a:ext cx="651163" cy="12931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398575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0"/>
          <p:cNvSpPr txBox="1">
            <a:spLocks noGrp="1"/>
          </p:cNvSpPr>
          <p:nvPr>
            <p:ph type="title"/>
          </p:nvPr>
        </p:nvSpPr>
        <p:spPr>
          <a:xfrm>
            <a:off x="717800" y="383175"/>
            <a:ext cx="770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Databricks</a:t>
            </a:r>
            <a:endParaRPr/>
          </a:p>
        </p:txBody>
      </p:sp>
      <p:sp>
        <p:nvSpPr>
          <p:cNvPr id="222" name="Google Shape;222;p3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223" name="Google Shape;223;p30"/>
          <p:cNvSpPr txBox="1"/>
          <p:nvPr/>
        </p:nvSpPr>
        <p:spPr>
          <a:xfrm>
            <a:off x="442875" y="1180975"/>
            <a:ext cx="8251200" cy="23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●"/>
            </a:pP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Databricks yalnızca bir Azure veya AWS gibi dağıtılmış bulut bilişim ortamlarının üstünde yer almakla kalmaz, aynı zamanda </a:t>
            </a:r>
            <a:r>
              <a:rPr lang="en" sz="13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dağıtılmış işlemenin karmaşıklıklarını maskeleyerek doğrudan Spark'ın yerel R, Scala, Python veya SQL'inde geliştirmelerine olanak tanır.</a:t>
            </a:r>
            <a:endParaRPr sz="1300" b="1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115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●"/>
            </a:pP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Hangi dili ve depolama sistemini tercih ederseniz edin. </a:t>
            </a:r>
            <a:r>
              <a:rPr lang="en" sz="13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Bu geliştirme ortamının doğrudan Databricks içinde olması da üretime giden açık bir yol sunar.</a:t>
            </a: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Databricks, veri bilimi modellerinin daha da hızlı geliştirilmesi için standart olarak MLflow'u içerir.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115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●"/>
            </a:pP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Databrick not defterleri içerisindeki </a:t>
            </a:r>
            <a:r>
              <a:rPr lang="en" sz="13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farklı hücreler farklı dillerde</a:t>
            </a: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olabilir. 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115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●"/>
            </a:pPr>
            <a:r>
              <a:rPr lang="en" sz="13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Python </a:t>
            </a: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ile bir proje geliştirirken </a:t>
            </a:r>
            <a:r>
              <a:rPr lang="en" sz="13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SQL'de bir sorgu yazmanız</a:t>
            </a:r>
            <a:r>
              <a:rPr lang="en" sz="13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gerektiğinde Databricks ile aynı not defteri içerisinde bunu gerçekleştirebilirsiniz.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30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30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just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 sz="13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4" name="Google Shape;224;p30"/>
          <p:cNvPicPr preferRelativeResize="0"/>
          <p:nvPr/>
        </p:nvPicPr>
        <p:blipFill rotWithShape="1">
          <a:blip r:embed="rId3">
            <a:alphaModFix/>
          </a:blip>
          <a:srcRect l="2590" t="3734" r="2180" b="5620"/>
          <a:stretch/>
        </p:blipFill>
        <p:spPr>
          <a:xfrm>
            <a:off x="5640100" y="3945250"/>
            <a:ext cx="1938000" cy="70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33275" y="3916390"/>
            <a:ext cx="1586784" cy="894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96878" y="3683450"/>
            <a:ext cx="1066401" cy="1066401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30"/>
          <p:cNvSpPr txBox="1"/>
          <p:nvPr/>
        </p:nvSpPr>
        <p:spPr>
          <a:xfrm>
            <a:off x="0" y="4769650"/>
            <a:ext cx="66057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accent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https://www.aiimi.com/insights/3-reasons-to-fall-in-love-with-databricks</a:t>
            </a:r>
            <a:endParaRPr sz="1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8ADF8C4-6EC9-DC8D-E2CB-B11EAAA4D9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Colab / Kodları Çalıştırma</a:t>
            </a:r>
            <a:endParaRPr lang="en-GB" dirty="0"/>
          </a:p>
        </p:txBody>
      </p:sp>
      <p:sp>
        <p:nvSpPr>
          <p:cNvPr id="9" name="Slayt Numarası Yer Tutucusu 8">
            <a:extLst>
              <a:ext uri="{FF2B5EF4-FFF2-40B4-BE49-F238E27FC236}">
                <a16:creationId xmlns:a16="http://schemas.microsoft.com/office/drawing/2014/main" id="{3366BCE9-2960-1A2B-167E-FFF1AE5C936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30</a:t>
            </a:fld>
            <a:endParaRPr lang="en"/>
          </a:p>
        </p:txBody>
      </p:sp>
      <p:pic>
        <p:nvPicPr>
          <p:cNvPr id="12" name="Resim 11">
            <a:extLst>
              <a:ext uri="{FF2B5EF4-FFF2-40B4-BE49-F238E27FC236}">
                <a16:creationId xmlns:a16="http://schemas.microsoft.com/office/drawing/2014/main" id="{F27C8F28-92C5-65F7-301F-C443B3B2A6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825" y="1028098"/>
            <a:ext cx="7374149" cy="2177047"/>
          </a:xfrm>
          <a:prstGeom prst="rect">
            <a:avLst/>
          </a:prstGeom>
        </p:spPr>
      </p:pic>
      <p:sp>
        <p:nvSpPr>
          <p:cNvPr id="13" name="Dikdörtgen 12">
            <a:extLst>
              <a:ext uri="{FF2B5EF4-FFF2-40B4-BE49-F238E27FC236}">
                <a16:creationId xmlns:a16="http://schemas.microsoft.com/office/drawing/2014/main" id="{DE3E0917-B3D5-24A3-E4B6-CC48A30525F8}"/>
              </a:ext>
            </a:extLst>
          </p:cNvPr>
          <p:cNvSpPr/>
          <p:nvPr/>
        </p:nvSpPr>
        <p:spPr>
          <a:xfrm>
            <a:off x="5329381" y="2579408"/>
            <a:ext cx="1027748" cy="14585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5" name="Resim 14">
            <a:extLst>
              <a:ext uri="{FF2B5EF4-FFF2-40B4-BE49-F238E27FC236}">
                <a16:creationId xmlns:a16="http://schemas.microsoft.com/office/drawing/2014/main" id="{BB1445B2-76AD-90E3-46B8-8CA11D15A0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4825" y="3111740"/>
            <a:ext cx="7491861" cy="1597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9297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3A127795-18DC-C54B-7191-BE926E700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Colab </a:t>
            </a:r>
            <a:endParaRPr lang="en-GB" dirty="0"/>
          </a:p>
        </p:txBody>
      </p:sp>
      <p:sp>
        <p:nvSpPr>
          <p:cNvPr id="9" name="Slayt Numarası Yer Tutucusu 8">
            <a:extLst>
              <a:ext uri="{FF2B5EF4-FFF2-40B4-BE49-F238E27FC236}">
                <a16:creationId xmlns:a16="http://schemas.microsoft.com/office/drawing/2014/main" id="{15737A82-3A34-BCD6-61B4-F5F2CAE3F56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31</a:t>
            </a:fld>
            <a:endParaRPr lang="en"/>
          </a:p>
        </p:txBody>
      </p:sp>
      <p:pic>
        <p:nvPicPr>
          <p:cNvPr id="11" name="Resim 10">
            <a:extLst>
              <a:ext uri="{FF2B5EF4-FFF2-40B4-BE49-F238E27FC236}">
                <a16:creationId xmlns:a16="http://schemas.microsoft.com/office/drawing/2014/main" id="{86F3A68A-A7BC-E270-660C-94DDE90962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800" y="1165094"/>
            <a:ext cx="7804727" cy="3485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1026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3A127795-18DC-C54B-7191-BE926E700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Colab / GPU</a:t>
            </a:r>
            <a:endParaRPr lang="en-GB" dirty="0"/>
          </a:p>
        </p:txBody>
      </p:sp>
      <p:sp>
        <p:nvSpPr>
          <p:cNvPr id="9" name="Slayt Numarası Yer Tutucusu 8">
            <a:extLst>
              <a:ext uri="{FF2B5EF4-FFF2-40B4-BE49-F238E27FC236}">
                <a16:creationId xmlns:a16="http://schemas.microsoft.com/office/drawing/2014/main" id="{15737A82-3A34-BCD6-61B4-F5F2CAE3F56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32</a:t>
            </a:fld>
            <a:endParaRPr lang="en"/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10DEE909-42CA-5068-D014-CBA153C363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878" y="1249568"/>
            <a:ext cx="4230482" cy="2934504"/>
          </a:xfrm>
          <a:prstGeom prst="rect">
            <a:avLst/>
          </a:prstGeom>
        </p:spPr>
      </p:pic>
      <p:sp>
        <p:nvSpPr>
          <p:cNvPr id="7" name="Dikdörtgen 6">
            <a:extLst>
              <a:ext uri="{FF2B5EF4-FFF2-40B4-BE49-F238E27FC236}">
                <a16:creationId xmlns:a16="http://schemas.microsoft.com/office/drawing/2014/main" id="{247A7EAB-2124-074A-6869-81645882FB6D}"/>
              </a:ext>
            </a:extLst>
          </p:cNvPr>
          <p:cNvSpPr/>
          <p:nvPr/>
        </p:nvSpPr>
        <p:spPr>
          <a:xfrm>
            <a:off x="1893454" y="3168070"/>
            <a:ext cx="1209963" cy="21243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0" name="Resim 9">
            <a:extLst>
              <a:ext uri="{FF2B5EF4-FFF2-40B4-BE49-F238E27FC236}">
                <a16:creationId xmlns:a16="http://schemas.microsoft.com/office/drawing/2014/main" id="{35DE318C-19AA-E3F1-D737-945C51376E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3627" y="1249567"/>
            <a:ext cx="3883157" cy="2934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7693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254165C-4BB1-FD09-78AB-22E575D86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Colab / GPU</a:t>
            </a:r>
            <a:endParaRPr lang="en-GB" dirty="0"/>
          </a:p>
        </p:txBody>
      </p:sp>
      <p:sp>
        <p:nvSpPr>
          <p:cNvPr id="9" name="Slayt Numarası Yer Tutucusu 8">
            <a:extLst>
              <a:ext uri="{FF2B5EF4-FFF2-40B4-BE49-F238E27FC236}">
                <a16:creationId xmlns:a16="http://schemas.microsoft.com/office/drawing/2014/main" id="{D849E339-EF95-FB8E-7D90-D1A1569CB6F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33</a:t>
            </a:fld>
            <a:endParaRPr lang="en"/>
          </a:p>
        </p:txBody>
      </p:sp>
      <p:pic>
        <p:nvPicPr>
          <p:cNvPr id="13" name="Resim 12">
            <a:extLst>
              <a:ext uri="{FF2B5EF4-FFF2-40B4-BE49-F238E27FC236}">
                <a16:creationId xmlns:a16="http://schemas.microsoft.com/office/drawing/2014/main" id="{AE9CAF57-72D7-CD11-DDC3-2AA6BE802E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730" y="1205256"/>
            <a:ext cx="5072940" cy="3061943"/>
          </a:xfrm>
          <a:prstGeom prst="rect">
            <a:avLst/>
          </a:prstGeom>
        </p:spPr>
      </p:pic>
      <p:pic>
        <p:nvPicPr>
          <p:cNvPr id="15" name="Resim 14">
            <a:extLst>
              <a:ext uri="{FF2B5EF4-FFF2-40B4-BE49-F238E27FC236}">
                <a16:creationId xmlns:a16="http://schemas.microsoft.com/office/drawing/2014/main" id="{1D0BB893-1931-51AD-F8BD-CFEF54A8941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5423"/>
          <a:stretch/>
        </p:blipFill>
        <p:spPr>
          <a:xfrm>
            <a:off x="5559571" y="1122129"/>
            <a:ext cx="3155098" cy="2969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1521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254165C-4BB1-FD09-78AB-22E575D86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Colab / Spark (Manuel Yükleme)</a:t>
            </a:r>
            <a:endParaRPr lang="en-GB" dirty="0"/>
          </a:p>
        </p:txBody>
      </p:sp>
      <p:sp>
        <p:nvSpPr>
          <p:cNvPr id="9" name="Slayt Numarası Yer Tutucusu 8">
            <a:extLst>
              <a:ext uri="{FF2B5EF4-FFF2-40B4-BE49-F238E27FC236}">
                <a16:creationId xmlns:a16="http://schemas.microsoft.com/office/drawing/2014/main" id="{D849E339-EF95-FB8E-7D90-D1A1569CB6F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34</a:t>
            </a:fld>
            <a:endParaRPr lang="en"/>
          </a:p>
        </p:txBody>
      </p:sp>
      <p:sp>
        <p:nvSpPr>
          <p:cNvPr id="5" name="Google Shape;215;p29">
            <a:extLst>
              <a:ext uri="{FF2B5EF4-FFF2-40B4-BE49-F238E27FC236}">
                <a16:creationId xmlns:a16="http://schemas.microsoft.com/office/drawing/2014/main" id="{2E1403C3-ECB8-5BB9-9495-FDAC46FB9CAA}"/>
              </a:ext>
            </a:extLst>
          </p:cNvPr>
          <p:cNvSpPr txBox="1"/>
          <p:nvPr/>
        </p:nvSpPr>
        <p:spPr>
          <a:xfrm>
            <a:off x="217762" y="1311562"/>
            <a:ext cx="3820423" cy="3518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+mj-lt"/>
              <a:buAutoNum type="arabicPeriod"/>
            </a:pPr>
            <a:r>
              <a:rPr lang="en-GB" sz="1200" dirty="0">
                <a:solidFill>
                  <a:schemeClr val="dk1"/>
                </a:solidFill>
                <a:latin typeface="Montserrat"/>
                <a:sym typeface="Montserrat"/>
              </a:rPr>
              <a:t>Download JVM</a:t>
            </a:r>
          </a:p>
          <a:p>
            <a:pPr marL="457200" lvl="0" indent="-31750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+mj-lt"/>
              <a:buAutoNum type="arabicPeriod"/>
            </a:pPr>
            <a:r>
              <a:rPr lang="en-GB" sz="1200" dirty="0">
                <a:solidFill>
                  <a:schemeClr val="dk1"/>
                </a:solidFill>
                <a:latin typeface="Montserrat"/>
              </a:rPr>
              <a:t>Download Apache Spark</a:t>
            </a:r>
          </a:p>
          <a:p>
            <a:pPr marL="457200" lvl="0" indent="-31750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+mj-lt"/>
              <a:buAutoNum type="arabicPeriod"/>
            </a:pPr>
            <a:r>
              <a:rPr lang="en-GB" sz="1200" dirty="0" err="1">
                <a:solidFill>
                  <a:schemeClr val="dk1"/>
                </a:solidFill>
                <a:latin typeface="Montserrat"/>
                <a:sym typeface="Montserrat"/>
              </a:rPr>
              <a:t>Ortam</a:t>
            </a:r>
            <a:r>
              <a:rPr lang="en-GB" sz="1200" dirty="0">
                <a:solidFill>
                  <a:schemeClr val="dk1"/>
                </a:solidFill>
                <a:latin typeface="Montserrat"/>
                <a:sym typeface="Montserrat"/>
              </a:rPr>
              <a:t> </a:t>
            </a:r>
            <a:r>
              <a:rPr lang="en-GB" sz="1200" dirty="0" err="1">
                <a:solidFill>
                  <a:schemeClr val="dk1"/>
                </a:solidFill>
                <a:latin typeface="Montserrat"/>
                <a:sym typeface="Montserrat"/>
              </a:rPr>
              <a:t>Değişkenlerinin</a:t>
            </a:r>
            <a:r>
              <a:rPr lang="en-GB" sz="1200" dirty="0">
                <a:solidFill>
                  <a:schemeClr val="dk1"/>
                </a:solidFill>
                <a:latin typeface="Montserrat"/>
                <a:sym typeface="Montserrat"/>
              </a:rPr>
              <a:t> </a:t>
            </a:r>
            <a:r>
              <a:rPr lang="en-GB" sz="1200" dirty="0" err="1">
                <a:solidFill>
                  <a:schemeClr val="dk1"/>
                </a:solidFill>
                <a:latin typeface="Montserrat"/>
                <a:sym typeface="Montserrat"/>
              </a:rPr>
              <a:t>tanımlanması</a:t>
            </a:r>
            <a:endParaRPr lang="en-GB" sz="1200" dirty="0">
              <a:solidFill>
                <a:schemeClr val="dk1"/>
              </a:solidFill>
              <a:latin typeface="Montserrat"/>
              <a:sym typeface="Montserrat"/>
            </a:endParaRPr>
          </a:p>
          <a:p>
            <a:pPr marL="457200" lvl="0" indent="-31750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+mj-lt"/>
              <a:buAutoNum type="arabicPeriod"/>
            </a:pPr>
            <a:r>
              <a:rPr lang="en-GB" sz="1200" i="1" dirty="0" err="1">
                <a:solidFill>
                  <a:schemeClr val="dk1"/>
                </a:solidFill>
                <a:latin typeface="Montserrat"/>
                <a:sym typeface="Montserrat"/>
              </a:rPr>
              <a:t>findspark</a:t>
            </a:r>
            <a:r>
              <a:rPr lang="en-GB" sz="1200" dirty="0">
                <a:solidFill>
                  <a:schemeClr val="dk1"/>
                </a:solidFill>
                <a:latin typeface="Montserrat"/>
                <a:sym typeface="Montserrat"/>
              </a:rPr>
              <a:t> </a:t>
            </a:r>
            <a:r>
              <a:rPr lang="en-GB" sz="1200" dirty="0" err="1">
                <a:solidFill>
                  <a:schemeClr val="dk1"/>
                </a:solidFill>
                <a:latin typeface="Montserrat"/>
                <a:sym typeface="Montserrat"/>
              </a:rPr>
              <a:t>kurulumu</a:t>
            </a:r>
            <a:endParaRPr lang="en-GB" sz="1200" dirty="0">
              <a:solidFill>
                <a:schemeClr val="dk1"/>
              </a:solidFill>
              <a:latin typeface="Montserrat"/>
              <a:sym typeface="Montserrat"/>
            </a:endParaRPr>
          </a:p>
          <a:p>
            <a:pPr marL="457200" lvl="0" indent="-31750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+mj-lt"/>
              <a:buAutoNum type="arabicPeriod"/>
            </a:pPr>
            <a:r>
              <a:rPr lang="en-GB" sz="1200" i="1" dirty="0" err="1">
                <a:solidFill>
                  <a:schemeClr val="dk1"/>
                </a:solidFill>
                <a:latin typeface="Montserrat"/>
                <a:sym typeface="Montserrat"/>
              </a:rPr>
              <a:t>SparkSession</a:t>
            </a:r>
            <a:r>
              <a:rPr lang="en-GB" sz="1200" dirty="0">
                <a:solidFill>
                  <a:schemeClr val="dk1"/>
                </a:solidFill>
                <a:latin typeface="Montserrat"/>
                <a:sym typeface="Montserrat"/>
              </a:rPr>
              <a:t> </a:t>
            </a:r>
            <a:r>
              <a:rPr lang="en-GB" sz="1200" dirty="0" err="1">
                <a:solidFill>
                  <a:schemeClr val="dk1"/>
                </a:solidFill>
                <a:latin typeface="Montserrat"/>
                <a:sym typeface="Montserrat"/>
              </a:rPr>
              <a:t>Oluşturma</a:t>
            </a:r>
            <a:endParaRPr lang="en-GB" sz="1200" dirty="0">
              <a:solidFill>
                <a:schemeClr val="dk1"/>
              </a:solidFill>
              <a:latin typeface="Montserrat"/>
              <a:sym typeface="Montserrat"/>
            </a:endParaRPr>
          </a:p>
          <a:p>
            <a:pPr marL="482600" lvl="0" indent="-34290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+mj-lt"/>
              <a:buAutoNum type="arabicPeriod"/>
            </a:pPr>
            <a:endParaRPr sz="13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800100" lvl="0" indent="-34290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 typeface="+mj-lt"/>
              <a:buAutoNum type="arabicPeriod"/>
            </a:pPr>
            <a:endParaRPr sz="13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800100" lvl="0" indent="-34290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 typeface="+mj-lt"/>
              <a:buAutoNum type="arabicPeriod"/>
            </a:pPr>
            <a:endParaRPr sz="1300" dirty="0">
              <a:latin typeface="Montserrat"/>
              <a:ea typeface="Montserrat"/>
              <a:cs typeface="Montserrat"/>
              <a:sym typeface="Montserrat"/>
            </a:endParaRPr>
          </a:p>
          <a:p>
            <a:pPr marL="342900" lvl="0" indent="-34290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 typeface="+mj-lt"/>
              <a:buAutoNum type="arabicPeriod"/>
            </a:pPr>
            <a:endParaRPr sz="1300" dirty="0">
              <a:latin typeface="Montserrat"/>
              <a:ea typeface="Montserrat"/>
              <a:cs typeface="Montserrat"/>
              <a:sym typeface="Montserrat"/>
            </a:endParaRPr>
          </a:p>
          <a:p>
            <a:pPr marL="342900" lvl="0" indent="-342900" algn="just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Font typeface="+mj-lt"/>
              <a:buAutoNum type="arabicPeriod"/>
            </a:pPr>
            <a:endParaRPr sz="1300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1E176EC2-1D99-FE82-FF53-47E5F197DA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017" y="3342597"/>
            <a:ext cx="3051911" cy="943529"/>
          </a:xfrm>
          <a:prstGeom prst="rect">
            <a:avLst/>
          </a:prstGeom>
        </p:spPr>
      </p:pic>
      <p:pic>
        <p:nvPicPr>
          <p:cNvPr id="10" name="Resim 9">
            <a:extLst>
              <a:ext uri="{FF2B5EF4-FFF2-40B4-BE49-F238E27FC236}">
                <a16:creationId xmlns:a16="http://schemas.microsoft.com/office/drawing/2014/main" id="{8DD8EA6D-9895-919A-D3EF-0AD28170A6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1900" y="1263278"/>
            <a:ext cx="4046239" cy="3457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9440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4A67782-8593-BBF7-B493-75E138855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Colab / Spark (Hızlı Kurulum)</a:t>
            </a:r>
            <a:endParaRPr lang="en-GB" dirty="0"/>
          </a:p>
        </p:txBody>
      </p:sp>
      <p:sp>
        <p:nvSpPr>
          <p:cNvPr id="9" name="Slayt Numarası Yer Tutucusu 8">
            <a:extLst>
              <a:ext uri="{FF2B5EF4-FFF2-40B4-BE49-F238E27FC236}">
                <a16:creationId xmlns:a16="http://schemas.microsoft.com/office/drawing/2014/main" id="{6ADA114B-5A68-BF3D-13AC-8DFAC889BBF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35</a:t>
            </a:fld>
            <a:endParaRPr lang="en"/>
          </a:p>
        </p:txBody>
      </p:sp>
      <p:pic>
        <p:nvPicPr>
          <p:cNvPr id="11" name="Resim 10">
            <a:extLst>
              <a:ext uri="{FF2B5EF4-FFF2-40B4-BE49-F238E27FC236}">
                <a16:creationId xmlns:a16="http://schemas.microsoft.com/office/drawing/2014/main" id="{ECA83AB6-1AC2-EB27-E7F5-EBED46EEF0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836" y="1138787"/>
            <a:ext cx="8922327" cy="2995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1384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1"/>
          <p:cNvSpPr txBox="1">
            <a:spLocks noGrp="1"/>
          </p:cNvSpPr>
          <p:nvPr>
            <p:ph type="title"/>
          </p:nvPr>
        </p:nvSpPr>
        <p:spPr>
          <a:xfrm>
            <a:off x="717800" y="383175"/>
            <a:ext cx="770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Databricks</a:t>
            </a:r>
            <a:endParaRPr/>
          </a:p>
        </p:txBody>
      </p:sp>
      <p:sp>
        <p:nvSpPr>
          <p:cNvPr id="233" name="Google Shape;233;p3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234" name="Google Shape;234;p31"/>
          <p:cNvSpPr txBox="1"/>
          <p:nvPr/>
        </p:nvSpPr>
        <p:spPr>
          <a:xfrm>
            <a:off x="442875" y="1180975"/>
            <a:ext cx="8251200" cy="10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30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 sz="13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35" name="Google Shape;23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5452" y="1180977"/>
            <a:ext cx="5714698" cy="3091701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31"/>
          <p:cNvSpPr txBox="1"/>
          <p:nvPr/>
        </p:nvSpPr>
        <p:spPr>
          <a:xfrm>
            <a:off x="0" y="4769650"/>
            <a:ext cx="46785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https://www.youtube.com/watch?v=oEY2Lltji4g</a:t>
            </a:r>
            <a:endParaRPr sz="1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2"/>
          <p:cNvSpPr txBox="1">
            <a:spLocks noGrp="1"/>
          </p:cNvSpPr>
          <p:nvPr>
            <p:ph type="title"/>
          </p:nvPr>
        </p:nvSpPr>
        <p:spPr>
          <a:xfrm>
            <a:off x="717800" y="383175"/>
            <a:ext cx="770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Databricks</a:t>
            </a:r>
            <a:endParaRPr/>
          </a:p>
        </p:txBody>
      </p:sp>
      <p:sp>
        <p:nvSpPr>
          <p:cNvPr id="242" name="Google Shape;242;p3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243" name="Google Shape;243;p32"/>
          <p:cNvSpPr txBox="1"/>
          <p:nvPr/>
        </p:nvSpPr>
        <p:spPr>
          <a:xfrm>
            <a:off x="442875" y="1180975"/>
            <a:ext cx="8251200" cy="10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30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 sz="13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44" name="Google Shape;24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7150" y="955875"/>
            <a:ext cx="6968863" cy="3661375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32"/>
          <p:cNvSpPr txBox="1"/>
          <p:nvPr/>
        </p:nvSpPr>
        <p:spPr>
          <a:xfrm>
            <a:off x="0" y="4822750"/>
            <a:ext cx="6250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https://databricks.com/blog/2020/01/30/what-is-a-data-lakehouse.html</a:t>
            </a:r>
            <a:endParaRPr sz="8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3"/>
          <p:cNvSpPr txBox="1">
            <a:spLocks noGrp="1"/>
          </p:cNvSpPr>
          <p:nvPr>
            <p:ph type="title"/>
          </p:nvPr>
        </p:nvSpPr>
        <p:spPr>
          <a:xfrm>
            <a:off x="717800" y="383175"/>
            <a:ext cx="770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Databricks</a:t>
            </a:r>
            <a:endParaRPr/>
          </a:p>
        </p:txBody>
      </p:sp>
      <p:sp>
        <p:nvSpPr>
          <p:cNvPr id="251" name="Google Shape;251;p3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252" name="Google Shape;252;p33"/>
          <p:cNvSpPr txBox="1"/>
          <p:nvPr/>
        </p:nvSpPr>
        <p:spPr>
          <a:xfrm>
            <a:off x="442875" y="1180975"/>
            <a:ext cx="8251200" cy="44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</a:pPr>
            <a:r>
              <a:rPr lang="en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Databricks'i 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kullanmaya başlamak için yapmanız gereken ilk şey bir hesap oluşturmaktır. 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</a:pPr>
            <a:r>
              <a:rPr lang="en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Databricks 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hesapları iki şekilde alınabilir: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1" indent="-31750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</a:pPr>
            <a:r>
              <a:rPr lang="en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Full Platform (14-day trial)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1" indent="-31750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8761D"/>
              </a:buClr>
              <a:buSzPts val="1400"/>
              <a:buFont typeface="Montserrat"/>
              <a:buChar char="○"/>
            </a:pPr>
            <a:r>
              <a:rPr lang="en" b="1">
                <a:solidFill>
                  <a:srgbClr val="38761D"/>
                </a:solidFill>
                <a:latin typeface="Montserrat"/>
                <a:ea typeface="Montserrat"/>
                <a:cs typeface="Montserrat"/>
                <a:sym typeface="Montserrat"/>
              </a:rPr>
              <a:t>Community Edition (free)</a:t>
            </a:r>
            <a:endParaRPr b="1">
              <a:solidFill>
                <a:srgbClr val="38761D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0" indent="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b="1">
              <a:solidFill>
                <a:srgbClr val="38761D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Dersimizdeki uygulamaların gerçekleştirilmesi için, öğrencilerin </a:t>
            </a:r>
            <a:r>
              <a:rPr lang="en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https://databricks.com/try-databricks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linkini kullanarak bir </a:t>
            </a:r>
            <a:r>
              <a:rPr lang="en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Databricks Community Edition 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hesabına kayıt olması gerekmektedir. 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Kayıt olma işlemi bir sonraki sayfada gösterilmektedir.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30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30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 sz="13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4"/>
          <p:cNvSpPr txBox="1">
            <a:spLocks noGrp="1"/>
          </p:cNvSpPr>
          <p:nvPr>
            <p:ph type="title"/>
          </p:nvPr>
        </p:nvSpPr>
        <p:spPr>
          <a:xfrm>
            <a:off x="717800" y="383175"/>
            <a:ext cx="770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Databricks Community Kayıt</a:t>
            </a:r>
            <a:endParaRPr/>
          </a:p>
        </p:txBody>
      </p:sp>
      <p:sp>
        <p:nvSpPr>
          <p:cNvPr id="258" name="Google Shape;258;p3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pic>
        <p:nvPicPr>
          <p:cNvPr id="259" name="Google Shape;25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0538" y="1180975"/>
            <a:ext cx="6962926" cy="3125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5"/>
          <p:cNvSpPr txBox="1">
            <a:spLocks noGrp="1"/>
          </p:cNvSpPr>
          <p:nvPr>
            <p:ph type="title"/>
          </p:nvPr>
        </p:nvSpPr>
        <p:spPr>
          <a:xfrm>
            <a:off x="717800" y="383175"/>
            <a:ext cx="770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Databricks Community Kayıt</a:t>
            </a:r>
            <a:endParaRPr/>
          </a:p>
        </p:txBody>
      </p:sp>
      <p:sp>
        <p:nvSpPr>
          <p:cNvPr id="265" name="Google Shape;265;p3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266" name="Google Shape;266;p35"/>
          <p:cNvSpPr txBox="1"/>
          <p:nvPr/>
        </p:nvSpPr>
        <p:spPr>
          <a:xfrm>
            <a:off x="501888" y="1093175"/>
            <a:ext cx="8241000" cy="17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048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"/>
              <a:buChar char="●"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Gelen e-posta ile hesabımızı aktif ettikten sonra </a:t>
            </a:r>
            <a:r>
              <a:rPr lang="en" sz="12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https://community.cloud.databricks.com/login.html</a:t>
            </a: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linkini takip ederek hesabımıza giriş yapabiliriz.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 sz="11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67" name="Google Shape;267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02250" y="1759575"/>
            <a:ext cx="2339300" cy="288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6"/>
          <p:cNvSpPr txBox="1">
            <a:spLocks noGrp="1"/>
          </p:cNvSpPr>
          <p:nvPr>
            <p:ph type="title"/>
          </p:nvPr>
        </p:nvSpPr>
        <p:spPr>
          <a:xfrm>
            <a:off x="717800" y="383175"/>
            <a:ext cx="770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Databricks Community Cluster</a:t>
            </a:r>
            <a:endParaRPr/>
          </a:p>
        </p:txBody>
      </p:sp>
      <p:sp>
        <p:nvSpPr>
          <p:cNvPr id="273" name="Google Shape;273;p3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274" name="Google Shape;274;p36"/>
          <p:cNvSpPr txBox="1"/>
          <p:nvPr/>
        </p:nvSpPr>
        <p:spPr>
          <a:xfrm>
            <a:off x="501900" y="1093175"/>
            <a:ext cx="8241000" cy="155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048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"/>
              <a:buChar char="●"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Giriş yaptıktan sonra öncelikle aşağıdaki şekilde </a:t>
            </a:r>
            <a:r>
              <a:rPr lang="en" sz="12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cluster </a:t>
            </a: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oluşturmalıyız.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 sz="11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75" name="Google Shape;27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1213" y="1537900"/>
            <a:ext cx="6582375" cy="3115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Management Consulting Toolkit by Slidesgo">
  <a:themeElements>
    <a:clrScheme name="Simple Light">
      <a:dk1>
        <a:srgbClr val="000000"/>
      </a:dk1>
      <a:lt1>
        <a:srgbClr val="FFFFFF"/>
      </a:lt1>
      <a:dk2>
        <a:srgbClr val="4A8CFF"/>
      </a:dk2>
      <a:lt2>
        <a:srgbClr val="EFEFEF"/>
      </a:lt2>
      <a:accent1>
        <a:srgbClr val="003BA3"/>
      </a:accent1>
      <a:accent2>
        <a:srgbClr val="000000"/>
      </a:accent2>
      <a:accent3>
        <a:srgbClr val="4A8CFF"/>
      </a:accent3>
      <a:accent4>
        <a:srgbClr val="EFEFEF"/>
      </a:accent4>
      <a:accent5>
        <a:srgbClr val="003BA3"/>
      </a:accent5>
      <a:accent6>
        <a:srgbClr val="000000"/>
      </a:accent6>
      <a:hlink>
        <a:srgbClr val="003BA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648</Words>
  <Application>Microsoft Office PowerPoint</Application>
  <PresentationFormat>Ekran Gösterisi (16:9)</PresentationFormat>
  <Paragraphs>155</Paragraphs>
  <Slides>35</Slides>
  <Notes>35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9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35</vt:i4>
      </vt:variant>
    </vt:vector>
  </HeadingPairs>
  <TitlesOfParts>
    <vt:vector size="45" baseType="lpstr">
      <vt:lpstr>Barlow</vt:lpstr>
      <vt:lpstr>Arial</vt:lpstr>
      <vt:lpstr>Montserrat SemiBold</vt:lpstr>
      <vt:lpstr>Inter</vt:lpstr>
      <vt:lpstr>Calibri</vt:lpstr>
      <vt:lpstr>Fira Sans Extra Condensed Medium</vt:lpstr>
      <vt:lpstr>Montserrat</vt:lpstr>
      <vt:lpstr>Quicksand Medium</vt:lpstr>
      <vt:lpstr>Didact Gothic</vt:lpstr>
      <vt:lpstr>Management Consulting Toolkit by Slidesgo</vt:lpstr>
      <vt:lpstr>Geliştirme Ortamı</vt:lpstr>
      <vt:lpstr>Databricks</vt:lpstr>
      <vt:lpstr>Databricks</vt:lpstr>
      <vt:lpstr>Databricks</vt:lpstr>
      <vt:lpstr>Databricks</vt:lpstr>
      <vt:lpstr>Databricks</vt:lpstr>
      <vt:lpstr>Databricks Community Kayıt</vt:lpstr>
      <vt:lpstr>Databricks Community Kayıt</vt:lpstr>
      <vt:lpstr>Databricks Community Cluster</vt:lpstr>
      <vt:lpstr>Databricks Community Notebook</vt:lpstr>
      <vt:lpstr>Databricks Community Cluster</vt:lpstr>
      <vt:lpstr>Lokal Pyspark Kurulumu</vt:lpstr>
      <vt:lpstr>Lokal Pyspark Kurulumu</vt:lpstr>
      <vt:lpstr>Lokal Pyspark Kurulumu</vt:lpstr>
      <vt:lpstr>Lokal Pyspark Kurulumu</vt:lpstr>
      <vt:lpstr>Lokal Pyspark Kurulumu</vt:lpstr>
      <vt:lpstr>Lokal Pyspark Kurulumu</vt:lpstr>
      <vt:lpstr>Lokal Pyspark Kurulumu</vt:lpstr>
      <vt:lpstr>Lokal Pyspark Kurulumu</vt:lpstr>
      <vt:lpstr>Lokal Pyspark Kurulumu</vt:lpstr>
      <vt:lpstr>Lokal Pyspark Kurulumu</vt:lpstr>
      <vt:lpstr>Lokal Pyspark Kurulumu</vt:lpstr>
      <vt:lpstr>Lokal Pyspark Kurulumu - EK</vt:lpstr>
      <vt:lpstr>Lokal Pyspark Kurulumu</vt:lpstr>
      <vt:lpstr>Colab</vt:lpstr>
      <vt:lpstr>Colab / Notebook Oluşturma</vt:lpstr>
      <vt:lpstr>Colab / Notebook Oluşturma</vt:lpstr>
      <vt:lpstr>Colab / Kodları Çalıştırma</vt:lpstr>
      <vt:lpstr>Colab / Kodları Çalıştırma</vt:lpstr>
      <vt:lpstr>Colab / Kodları Çalıştırma</vt:lpstr>
      <vt:lpstr>Colab </vt:lpstr>
      <vt:lpstr>Colab / GPU</vt:lpstr>
      <vt:lpstr>Colab / GPU</vt:lpstr>
      <vt:lpstr>Colab / Spark (Manuel Yükleme)</vt:lpstr>
      <vt:lpstr>Colab / Spark (Hızlı Kurulum)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Geliştirme Ortamı</dc:title>
  <cp:lastModifiedBy>Tuğrul Hakan Gençtürk</cp:lastModifiedBy>
  <cp:revision>2</cp:revision>
  <dcterms:modified xsi:type="dcterms:W3CDTF">2023-11-09T10:54:47Z</dcterms:modified>
</cp:coreProperties>
</file>